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7"/>
  </p:normalViewPr>
  <p:slideViewPr>
    <p:cSldViewPr snapToGrid="0">
      <p:cViewPr varScale="1">
        <p:scale>
          <a:sx n="146" d="100"/>
          <a:sy n="146" d="100"/>
        </p:scale>
        <p:origin x="6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1DCA58-09EA-45C1-9EAD-602FB8C5C5D3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193622D-76D0-4E63-9C5F-FC36F1FFF190}">
      <dgm:prSet/>
      <dgm:spPr/>
      <dgm:t>
        <a:bodyPr/>
        <a:lstStyle/>
        <a:p>
          <a:r>
            <a:rPr lang="en-US"/>
            <a:t>Movement, collisions, player input</a:t>
          </a:r>
        </a:p>
      </dgm:t>
    </dgm:pt>
    <dgm:pt modelId="{0386ADF0-E952-4D14-8182-5B405025B640}" type="parTrans" cxnId="{95A169C8-831C-42C7-AF6A-DC5E278F8B68}">
      <dgm:prSet/>
      <dgm:spPr/>
      <dgm:t>
        <a:bodyPr/>
        <a:lstStyle/>
        <a:p>
          <a:endParaRPr lang="en-US"/>
        </a:p>
      </dgm:t>
    </dgm:pt>
    <dgm:pt modelId="{E579DD36-5D88-4D96-8D6A-AFD42BFD5F8E}" type="sibTrans" cxnId="{95A169C8-831C-42C7-AF6A-DC5E278F8B68}">
      <dgm:prSet/>
      <dgm:spPr/>
      <dgm:t>
        <a:bodyPr/>
        <a:lstStyle/>
        <a:p>
          <a:endParaRPr lang="en-US"/>
        </a:p>
      </dgm:t>
    </dgm:pt>
    <dgm:pt modelId="{535E4D03-27B9-45E4-A229-AC5E73BD81F7}">
      <dgm:prSet/>
      <dgm:spPr/>
      <dgm:t>
        <a:bodyPr/>
        <a:lstStyle/>
        <a:p>
          <a:r>
            <a:rPr lang="en-US"/>
            <a:t>Enemy Spawning and Diversity</a:t>
          </a:r>
        </a:p>
      </dgm:t>
    </dgm:pt>
    <dgm:pt modelId="{DDA75FA3-AD02-46F6-A783-14063FA7B28A}" type="parTrans" cxnId="{E16F35D7-04EE-450A-AB57-56D8506F31A0}">
      <dgm:prSet/>
      <dgm:spPr/>
      <dgm:t>
        <a:bodyPr/>
        <a:lstStyle/>
        <a:p>
          <a:endParaRPr lang="en-US"/>
        </a:p>
      </dgm:t>
    </dgm:pt>
    <dgm:pt modelId="{F045ECF2-F219-4F5C-A9A8-A9B0172E4274}" type="sibTrans" cxnId="{E16F35D7-04EE-450A-AB57-56D8506F31A0}">
      <dgm:prSet/>
      <dgm:spPr/>
      <dgm:t>
        <a:bodyPr/>
        <a:lstStyle/>
        <a:p>
          <a:endParaRPr lang="en-US"/>
        </a:p>
      </dgm:t>
    </dgm:pt>
    <dgm:pt modelId="{4D6F2969-9D8B-4A6F-8234-F46FD6024A70}">
      <dgm:prSet/>
      <dgm:spPr/>
      <dgm:t>
        <a:bodyPr/>
        <a:lstStyle/>
        <a:p>
          <a:r>
            <a:rPr lang="en-US"/>
            <a:t>Music and Sound</a:t>
          </a:r>
        </a:p>
      </dgm:t>
    </dgm:pt>
    <dgm:pt modelId="{A70A0625-DE1C-4107-9F33-220A725BDBA6}" type="parTrans" cxnId="{D76FD5B1-8239-4A37-B1EB-DE6D772E503D}">
      <dgm:prSet/>
      <dgm:spPr/>
      <dgm:t>
        <a:bodyPr/>
        <a:lstStyle/>
        <a:p>
          <a:endParaRPr lang="en-US"/>
        </a:p>
      </dgm:t>
    </dgm:pt>
    <dgm:pt modelId="{CD5DFE32-9AAC-4C0D-B89C-6A3134C65DF4}" type="sibTrans" cxnId="{D76FD5B1-8239-4A37-B1EB-DE6D772E503D}">
      <dgm:prSet/>
      <dgm:spPr/>
      <dgm:t>
        <a:bodyPr/>
        <a:lstStyle/>
        <a:p>
          <a:endParaRPr lang="en-US"/>
        </a:p>
      </dgm:t>
    </dgm:pt>
    <dgm:pt modelId="{D65A71C4-269F-46C1-A044-A09086533299}">
      <dgm:prSet/>
      <dgm:spPr/>
      <dgm:t>
        <a:bodyPr/>
        <a:lstStyle/>
        <a:p>
          <a:r>
            <a:rPr lang="en-US"/>
            <a:t>Keeps Track of Scores Puts the Best Above the Rest</a:t>
          </a:r>
        </a:p>
      </dgm:t>
    </dgm:pt>
    <dgm:pt modelId="{3D19FD36-1746-455E-9805-AA9609F4BE13}" type="parTrans" cxnId="{DD249165-44D4-4525-B309-99D14FB1E066}">
      <dgm:prSet/>
      <dgm:spPr/>
      <dgm:t>
        <a:bodyPr/>
        <a:lstStyle/>
        <a:p>
          <a:endParaRPr lang="en-US"/>
        </a:p>
      </dgm:t>
    </dgm:pt>
    <dgm:pt modelId="{2E689A19-EC39-4116-9F9C-3F8AABE40C12}" type="sibTrans" cxnId="{DD249165-44D4-4525-B309-99D14FB1E066}">
      <dgm:prSet/>
      <dgm:spPr/>
      <dgm:t>
        <a:bodyPr/>
        <a:lstStyle/>
        <a:p>
          <a:endParaRPr lang="en-US"/>
        </a:p>
      </dgm:t>
    </dgm:pt>
    <dgm:pt modelId="{A15FFDF2-51FB-4E9B-A719-5EF7AFED2681}">
      <dgm:prSet/>
      <dgm:spPr/>
      <dgm:t>
        <a:bodyPr/>
        <a:lstStyle/>
        <a:p>
          <a:r>
            <a:rPr lang="en-US"/>
            <a:t>Graphical User Interface</a:t>
          </a:r>
        </a:p>
      </dgm:t>
    </dgm:pt>
    <dgm:pt modelId="{0EE671B2-64CB-42D1-BCAB-5B197DDD65D6}" type="parTrans" cxnId="{169580A0-7668-4B19-B031-532E1CC78D68}">
      <dgm:prSet/>
      <dgm:spPr/>
      <dgm:t>
        <a:bodyPr/>
        <a:lstStyle/>
        <a:p>
          <a:endParaRPr lang="en-US"/>
        </a:p>
      </dgm:t>
    </dgm:pt>
    <dgm:pt modelId="{4914DC88-3095-4EF7-924B-829F80BC47D8}" type="sibTrans" cxnId="{169580A0-7668-4B19-B031-532E1CC78D68}">
      <dgm:prSet/>
      <dgm:spPr/>
      <dgm:t>
        <a:bodyPr/>
        <a:lstStyle/>
        <a:p>
          <a:endParaRPr lang="en-US"/>
        </a:p>
      </dgm:t>
    </dgm:pt>
    <dgm:pt modelId="{F31F9082-9928-664E-8993-39A76116DFC3}" type="pres">
      <dgm:prSet presAssocID="{A71DCA58-09EA-45C1-9EAD-602FB8C5C5D3}" presName="outerComposite" presStyleCnt="0">
        <dgm:presLayoutVars>
          <dgm:chMax val="5"/>
          <dgm:dir/>
          <dgm:resizeHandles val="exact"/>
        </dgm:presLayoutVars>
      </dgm:prSet>
      <dgm:spPr/>
    </dgm:pt>
    <dgm:pt modelId="{4D74959A-D9AD-A44E-B998-2898CAD47BDC}" type="pres">
      <dgm:prSet presAssocID="{A71DCA58-09EA-45C1-9EAD-602FB8C5C5D3}" presName="dummyMaxCanvas" presStyleCnt="0">
        <dgm:presLayoutVars/>
      </dgm:prSet>
      <dgm:spPr/>
    </dgm:pt>
    <dgm:pt modelId="{5D3BA712-E993-AE43-98C8-FE5BB04E4696}" type="pres">
      <dgm:prSet presAssocID="{A71DCA58-09EA-45C1-9EAD-602FB8C5C5D3}" presName="FiveNodes_1" presStyleLbl="node1" presStyleIdx="0" presStyleCnt="5">
        <dgm:presLayoutVars>
          <dgm:bulletEnabled val="1"/>
        </dgm:presLayoutVars>
      </dgm:prSet>
      <dgm:spPr/>
    </dgm:pt>
    <dgm:pt modelId="{AA6813E7-DF66-0544-9AD2-1C17537D68CB}" type="pres">
      <dgm:prSet presAssocID="{A71DCA58-09EA-45C1-9EAD-602FB8C5C5D3}" presName="FiveNodes_2" presStyleLbl="node1" presStyleIdx="1" presStyleCnt="5">
        <dgm:presLayoutVars>
          <dgm:bulletEnabled val="1"/>
        </dgm:presLayoutVars>
      </dgm:prSet>
      <dgm:spPr/>
    </dgm:pt>
    <dgm:pt modelId="{38CD4B44-5D0E-6443-A554-BCE5C2D8DC36}" type="pres">
      <dgm:prSet presAssocID="{A71DCA58-09EA-45C1-9EAD-602FB8C5C5D3}" presName="FiveNodes_3" presStyleLbl="node1" presStyleIdx="2" presStyleCnt="5">
        <dgm:presLayoutVars>
          <dgm:bulletEnabled val="1"/>
        </dgm:presLayoutVars>
      </dgm:prSet>
      <dgm:spPr/>
    </dgm:pt>
    <dgm:pt modelId="{5A95DFF8-E844-5A45-98C1-77925E9DE9E2}" type="pres">
      <dgm:prSet presAssocID="{A71DCA58-09EA-45C1-9EAD-602FB8C5C5D3}" presName="FiveNodes_4" presStyleLbl="node1" presStyleIdx="3" presStyleCnt="5">
        <dgm:presLayoutVars>
          <dgm:bulletEnabled val="1"/>
        </dgm:presLayoutVars>
      </dgm:prSet>
      <dgm:spPr/>
    </dgm:pt>
    <dgm:pt modelId="{48E068FB-99AF-1F40-9C05-583ADA779B40}" type="pres">
      <dgm:prSet presAssocID="{A71DCA58-09EA-45C1-9EAD-602FB8C5C5D3}" presName="FiveNodes_5" presStyleLbl="node1" presStyleIdx="4" presStyleCnt="5">
        <dgm:presLayoutVars>
          <dgm:bulletEnabled val="1"/>
        </dgm:presLayoutVars>
      </dgm:prSet>
      <dgm:spPr/>
    </dgm:pt>
    <dgm:pt modelId="{2019822B-7505-2C46-9616-4F569A2177D6}" type="pres">
      <dgm:prSet presAssocID="{A71DCA58-09EA-45C1-9EAD-602FB8C5C5D3}" presName="FiveConn_1-2" presStyleLbl="fgAccFollowNode1" presStyleIdx="0" presStyleCnt="4">
        <dgm:presLayoutVars>
          <dgm:bulletEnabled val="1"/>
        </dgm:presLayoutVars>
      </dgm:prSet>
      <dgm:spPr/>
    </dgm:pt>
    <dgm:pt modelId="{01FA623C-A6B9-074F-A9DC-7502F993A29D}" type="pres">
      <dgm:prSet presAssocID="{A71DCA58-09EA-45C1-9EAD-602FB8C5C5D3}" presName="FiveConn_2-3" presStyleLbl="fgAccFollowNode1" presStyleIdx="1" presStyleCnt="4">
        <dgm:presLayoutVars>
          <dgm:bulletEnabled val="1"/>
        </dgm:presLayoutVars>
      </dgm:prSet>
      <dgm:spPr/>
    </dgm:pt>
    <dgm:pt modelId="{1E9A1F9B-7358-B047-A3CA-77D30F252BD6}" type="pres">
      <dgm:prSet presAssocID="{A71DCA58-09EA-45C1-9EAD-602FB8C5C5D3}" presName="FiveConn_3-4" presStyleLbl="fgAccFollowNode1" presStyleIdx="2" presStyleCnt="4">
        <dgm:presLayoutVars>
          <dgm:bulletEnabled val="1"/>
        </dgm:presLayoutVars>
      </dgm:prSet>
      <dgm:spPr/>
    </dgm:pt>
    <dgm:pt modelId="{1C224EB2-66FF-2E45-8158-678FB26A5C72}" type="pres">
      <dgm:prSet presAssocID="{A71DCA58-09EA-45C1-9EAD-602FB8C5C5D3}" presName="FiveConn_4-5" presStyleLbl="fgAccFollowNode1" presStyleIdx="3" presStyleCnt="4">
        <dgm:presLayoutVars>
          <dgm:bulletEnabled val="1"/>
        </dgm:presLayoutVars>
      </dgm:prSet>
      <dgm:spPr/>
    </dgm:pt>
    <dgm:pt modelId="{786B3034-41F2-D84B-8C1B-6CD83E084F70}" type="pres">
      <dgm:prSet presAssocID="{A71DCA58-09EA-45C1-9EAD-602FB8C5C5D3}" presName="FiveNodes_1_text" presStyleLbl="node1" presStyleIdx="4" presStyleCnt="5">
        <dgm:presLayoutVars>
          <dgm:bulletEnabled val="1"/>
        </dgm:presLayoutVars>
      </dgm:prSet>
      <dgm:spPr/>
    </dgm:pt>
    <dgm:pt modelId="{ECABC12F-4EF7-F54E-B54B-3614D1A60552}" type="pres">
      <dgm:prSet presAssocID="{A71DCA58-09EA-45C1-9EAD-602FB8C5C5D3}" presName="FiveNodes_2_text" presStyleLbl="node1" presStyleIdx="4" presStyleCnt="5">
        <dgm:presLayoutVars>
          <dgm:bulletEnabled val="1"/>
        </dgm:presLayoutVars>
      </dgm:prSet>
      <dgm:spPr/>
    </dgm:pt>
    <dgm:pt modelId="{11E25490-DE7A-6749-8E81-B761471CE7AE}" type="pres">
      <dgm:prSet presAssocID="{A71DCA58-09EA-45C1-9EAD-602FB8C5C5D3}" presName="FiveNodes_3_text" presStyleLbl="node1" presStyleIdx="4" presStyleCnt="5">
        <dgm:presLayoutVars>
          <dgm:bulletEnabled val="1"/>
        </dgm:presLayoutVars>
      </dgm:prSet>
      <dgm:spPr/>
    </dgm:pt>
    <dgm:pt modelId="{F1322F5B-5D4B-E64A-9AF2-B1381B001F17}" type="pres">
      <dgm:prSet presAssocID="{A71DCA58-09EA-45C1-9EAD-602FB8C5C5D3}" presName="FiveNodes_4_text" presStyleLbl="node1" presStyleIdx="4" presStyleCnt="5">
        <dgm:presLayoutVars>
          <dgm:bulletEnabled val="1"/>
        </dgm:presLayoutVars>
      </dgm:prSet>
      <dgm:spPr/>
    </dgm:pt>
    <dgm:pt modelId="{D1F6A19E-BAA0-9D4F-85ED-5DE2F9FDD205}" type="pres">
      <dgm:prSet presAssocID="{A71DCA58-09EA-45C1-9EAD-602FB8C5C5D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A47800A-5D28-6C4C-997B-9AAA5B721FD6}" type="presOf" srcId="{D65A71C4-269F-46C1-A044-A09086533299}" destId="{F1322F5B-5D4B-E64A-9AF2-B1381B001F17}" srcOrd="1" destOrd="0" presId="urn:microsoft.com/office/officeart/2005/8/layout/vProcess5"/>
    <dgm:cxn modelId="{94437A26-B0A9-784C-B248-480E5C447F88}" type="presOf" srcId="{A15FFDF2-51FB-4E9B-A719-5EF7AFED2681}" destId="{D1F6A19E-BAA0-9D4F-85ED-5DE2F9FDD205}" srcOrd="1" destOrd="0" presId="urn:microsoft.com/office/officeart/2005/8/layout/vProcess5"/>
    <dgm:cxn modelId="{D08B892B-E08B-7342-96E5-8813E47C272C}" type="presOf" srcId="{6193622D-76D0-4E63-9C5F-FC36F1FFF190}" destId="{5D3BA712-E993-AE43-98C8-FE5BB04E4696}" srcOrd="0" destOrd="0" presId="urn:microsoft.com/office/officeart/2005/8/layout/vProcess5"/>
    <dgm:cxn modelId="{5C60784E-914D-5744-8DCA-53F4486ED07D}" type="presOf" srcId="{A71DCA58-09EA-45C1-9EAD-602FB8C5C5D3}" destId="{F31F9082-9928-664E-8993-39A76116DFC3}" srcOrd="0" destOrd="0" presId="urn:microsoft.com/office/officeart/2005/8/layout/vProcess5"/>
    <dgm:cxn modelId="{475ABD5C-20B8-ED45-8940-6C4955714F56}" type="presOf" srcId="{D65A71C4-269F-46C1-A044-A09086533299}" destId="{5A95DFF8-E844-5A45-98C1-77925E9DE9E2}" srcOrd="0" destOrd="0" presId="urn:microsoft.com/office/officeart/2005/8/layout/vProcess5"/>
    <dgm:cxn modelId="{62DE4B60-7430-3749-9916-8F0022EB4176}" type="presOf" srcId="{535E4D03-27B9-45E4-A229-AC5E73BD81F7}" destId="{AA6813E7-DF66-0544-9AD2-1C17537D68CB}" srcOrd="0" destOrd="0" presId="urn:microsoft.com/office/officeart/2005/8/layout/vProcess5"/>
    <dgm:cxn modelId="{C12E5B60-AC6E-F043-949B-6A5A22386ACC}" type="presOf" srcId="{E579DD36-5D88-4D96-8D6A-AFD42BFD5F8E}" destId="{2019822B-7505-2C46-9616-4F569A2177D6}" srcOrd="0" destOrd="0" presId="urn:microsoft.com/office/officeart/2005/8/layout/vProcess5"/>
    <dgm:cxn modelId="{DD249165-44D4-4525-B309-99D14FB1E066}" srcId="{A71DCA58-09EA-45C1-9EAD-602FB8C5C5D3}" destId="{D65A71C4-269F-46C1-A044-A09086533299}" srcOrd="3" destOrd="0" parTransId="{3D19FD36-1746-455E-9805-AA9609F4BE13}" sibTransId="{2E689A19-EC39-4116-9F9C-3F8AABE40C12}"/>
    <dgm:cxn modelId="{A8DC0C7B-8492-2D49-95DE-133E616FA44E}" type="presOf" srcId="{A15FFDF2-51FB-4E9B-A719-5EF7AFED2681}" destId="{48E068FB-99AF-1F40-9C05-583ADA779B40}" srcOrd="0" destOrd="0" presId="urn:microsoft.com/office/officeart/2005/8/layout/vProcess5"/>
    <dgm:cxn modelId="{643C517F-0571-B04C-8BDE-4E0ED2A02C1D}" type="presOf" srcId="{F045ECF2-F219-4F5C-A9A8-A9B0172E4274}" destId="{01FA623C-A6B9-074F-A9DC-7502F993A29D}" srcOrd="0" destOrd="0" presId="urn:microsoft.com/office/officeart/2005/8/layout/vProcess5"/>
    <dgm:cxn modelId="{1006EE99-33AD-8C4D-A6E6-1A41C98532C0}" type="presOf" srcId="{4D6F2969-9D8B-4A6F-8234-F46FD6024A70}" destId="{38CD4B44-5D0E-6443-A554-BCE5C2D8DC36}" srcOrd="0" destOrd="0" presId="urn:microsoft.com/office/officeart/2005/8/layout/vProcess5"/>
    <dgm:cxn modelId="{169580A0-7668-4B19-B031-532E1CC78D68}" srcId="{A71DCA58-09EA-45C1-9EAD-602FB8C5C5D3}" destId="{A15FFDF2-51FB-4E9B-A719-5EF7AFED2681}" srcOrd="4" destOrd="0" parTransId="{0EE671B2-64CB-42D1-BCAB-5B197DDD65D6}" sibTransId="{4914DC88-3095-4EF7-924B-829F80BC47D8}"/>
    <dgm:cxn modelId="{D76FD5B1-8239-4A37-B1EB-DE6D772E503D}" srcId="{A71DCA58-09EA-45C1-9EAD-602FB8C5C5D3}" destId="{4D6F2969-9D8B-4A6F-8234-F46FD6024A70}" srcOrd="2" destOrd="0" parTransId="{A70A0625-DE1C-4107-9F33-220A725BDBA6}" sibTransId="{CD5DFE32-9AAC-4C0D-B89C-6A3134C65DF4}"/>
    <dgm:cxn modelId="{632808B6-973C-E745-A472-C77140077A09}" type="presOf" srcId="{4D6F2969-9D8B-4A6F-8234-F46FD6024A70}" destId="{11E25490-DE7A-6749-8E81-B761471CE7AE}" srcOrd="1" destOrd="0" presId="urn:microsoft.com/office/officeart/2005/8/layout/vProcess5"/>
    <dgm:cxn modelId="{33E81BC5-2766-7E4F-B47E-F2618EBD1FC4}" type="presOf" srcId="{535E4D03-27B9-45E4-A229-AC5E73BD81F7}" destId="{ECABC12F-4EF7-F54E-B54B-3614D1A60552}" srcOrd="1" destOrd="0" presId="urn:microsoft.com/office/officeart/2005/8/layout/vProcess5"/>
    <dgm:cxn modelId="{95A169C8-831C-42C7-AF6A-DC5E278F8B68}" srcId="{A71DCA58-09EA-45C1-9EAD-602FB8C5C5D3}" destId="{6193622D-76D0-4E63-9C5F-FC36F1FFF190}" srcOrd="0" destOrd="0" parTransId="{0386ADF0-E952-4D14-8182-5B405025B640}" sibTransId="{E579DD36-5D88-4D96-8D6A-AFD42BFD5F8E}"/>
    <dgm:cxn modelId="{543830D4-805B-BC4E-82BB-BE26DEA99C55}" type="presOf" srcId="{6193622D-76D0-4E63-9C5F-FC36F1FFF190}" destId="{786B3034-41F2-D84B-8C1B-6CD83E084F70}" srcOrd="1" destOrd="0" presId="urn:microsoft.com/office/officeart/2005/8/layout/vProcess5"/>
    <dgm:cxn modelId="{E16F35D7-04EE-450A-AB57-56D8506F31A0}" srcId="{A71DCA58-09EA-45C1-9EAD-602FB8C5C5D3}" destId="{535E4D03-27B9-45E4-A229-AC5E73BD81F7}" srcOrd="1" destOrd="0" parTransId="{DDA75FA3-AD02-46F6-A783-14063FA7B28A}" sibTransId="{F045ECF2-F219-4F5C-A9A8-A9B0172E4274}"/>
    <dgm:cxn modelId="{8CC3F0DB-2968-9C4C-B942-3051BC11868A}" type="presOf" srcId="{2E689A19-EC39-4116-9F9C-3F8AABE40C12}" destId="{1C224EB2-66FF-2E45-8158-678FB26A5C72}" srcOrd="0" destOrd="0" presId="urn:microsoft.com/office/officeart/2005/8/layout/vProcess5"/>
    <dgm:cxn modelId="{BEE49FEB-6C37-3240-BDF3-4166158BE487}" type="presOf" srcId="{CD5DFE32-9AAC-4C0D-B89C-6A3134C65DF4}" destId="{1E9A1F9B-7358-B047-A3CA-77D30F252BD6}" srcOrd="0" destOrd="0" presId="urn:microsoft.com/office/officeart/2005/8/layout/vProcess5"/>
    <dgm:cxn modelId="{C8FDF777-5C94-DC47-9745-505DB2F1149F}" type="presParOf" srcId="{F31F9082-9928-664E-8993-39A76116DFC3}" destId="{4D74959A-D9AD-A44E-B998-2898CAD47BDC}" srcOrd="0" destOrd="0" presId="urn:microsoft.com/office/officeart/2005/8/layout/vProcess5"/>
    <dgm:cxn modelId="{CE6938B1-C762-0746-A2E2-B6B10FBA98D8}" type="presParOf" srcId="{F31F9082-9928-664E-8993-39A76116DFC3}" destId="{5D3BA712-E993-AE43-98C8-FE5BB04E4696}" srcOrd="1" destOrd="0" presId="urn:microsoft.com/office/officeart/2005/8/layout/vProcess5"/>
    <dgm:cxn modelId="{8C24CE49-BA18-E949-9AF1-E487BFF58DE7}" type="presParOf" srcId="{F31F9082-9928-664E-8993-39A76116DFC3}" destId="{AA6813E7-DF66-0544-9AD2-1C17537D68CB}" srcOrd="2" destOrd="0" presId="urn:microsoft.com/office/officeart/2005/8/layout/vProcess5"/>
    <dgm:cxn modelId="{C2A1ACCA-BFA1-A349-98AB-9F7940FB4386}" type="presParOf" srcId="{F31F9082-9928-664E-8993-39A76116DFC3}" destId="{38CD4B44-5D0E-6443-A554-BCE5C2D8DC36}" srcOrd="3" destOrd="0" presId="urn:microsoft.com/office/officeart/2005/8/layout/vProcess5"/>
    <dgm:cxn modelId="{2DF76024-B65D-084B-9C4A-F40E1EDAD10A}" type="presParOf" srcId="{F31F9082-9928-664E-8993-39A76116DFC3}" destId="{5A95DFF8-E844-5A45-98C1-77925E9DE9E2}" srcOrd="4" destOrd="0" presId="urn:microsoft.com/office/officeart/2005/8/layout/vProcess5"/>
    <dgm:cxn modelId="{B79B6735-1DB7-EF40-9BD9-DE9C1CD4FF3A}" type="presParOf" srcId="{F31F9082-9928-664E-8993-39A76116DFC3}" destId="{48E068FB-99AF-1F40-9C05-583ADA779B40}" srcOrd="5" destOrd="0" presId="urn:microsoft.com/office/officeart/2005/8/layout/vProcess5"/>
    <dgm:cxn modelId="{FBDC9419-33B6-E346-B2AE-F31B8A80B1C4}" type="presParOf" srcId="{F31F9082-9928-664E-8993-39A76116DFC3}" destId="{2019822B-7505-2C46-9616-4F569A2177D6}" srcOrd="6" destOrd="0" presId="urn:microsoft.com/office/officeart/2005/8/layout/vProcess5"/>
    <dgm:cxn modelId="{2F64142D-5A97-094B-AAB5-15C40B30F003}" type="presParOf" srcId="{F31F9082-9928-664E-8993-39A76116DFC3}" destId="{01FA623C-A6B9-074F-A9DC-7502F993A29D}" srcOrd="7" destOrd="0" presId="urn:microsoft.com/office/officeart/2005/8/layout/vProcess5"/>
    <dgm:cxn modelId="{8DFDAE5A-E44A-B94B-8931-609B644C4027}" type="presParOf" srcId="{F31F9082-9928-664E-8993-39A76116DFC3}" destId="{1E9A1F9B-7358-B047-A3CA-77D30F252BD6}" srcOrd="8" destOrd="0" presId="urn:microsoft.com/office/officeart/2005/8/layout/vProcess5"/>
    <dgm:cxn modelId="{77437A8A-FBA7-7F4E-9543-D4BC7004C215}" type="presParOf" srcId="{F31F9082-9928-664E-8993-39A76116DFC3}" destId="{1C224EB2-66FF-2E45-8158-678FB26A5C72}" srcOrd="9" destOrd="0" presId="urn:microsoft.com/office/officeart/2005/8/layout/vProcess5"/>
    <dgm:cxn modelId="{567588B6-C173-2C46-8E1A-B6EB78A5FC51}" type="presParOf" srcId="{F31F9082-9928-664E-8993-39A76116DFC3}" destId="{786B3034-41F2-D84B-8C1B-6CD83E084F70}" srcOrd="10" destOrd="0" presId="urn:microsoft.com/office/officeart/2005/8/layout/vProcess5"/>
    <dgm:cxn modelId="{6BC1E78C-F013-0546-B098-2E9F205FA344}" type="presParOf" srcId="{F31F9082-9928-664E-8993-39A76116DFC3}" destId="{ECABC12F-4EF7-F54E-B54B-3614D1A60552}" srcOrd="11" destOrd="0" presId="urn:microsoft.com/office/officeart/2005/8/layout/vProcess5"/>
    <dgm:cxn modelId="{184B4CD6-E2B5-124D-87AF-B41DAE898CD7}" type="presParOf" srcId="{F31F9082-9928-664E-8993-39A76116DFC3}" destId="{11E25490-DE7A-6749-8E81-B761471CE7AE}" srcOrd="12" destOrd="0" presId="urn:microsoft.com/office/officeart/2005/8/layout/vProcess5"/>
    <dgm:cxn modelId="{CD190F4B-0F5F-A649-979D-37C394F1F334}" type="presParOf" srcId="{F31F9082-9928-664E-8993-39A76116DFC3}" destId="{F1322F5B-5D4B-E64A-9AF2-B1381B001F17}" srcOrd="13" destOrd="0" presId="urn:microsoft.com/office/officeart/2005/8/layout/vProcess5"/>
    <dgm:cxn modelId="{C8B322A4-FD4E-8D4B-BE89-49403753C6A4}" type="presParOf" srcId="{F31F9082-9928-664E-8993-39A76116DFC3}" destId="{D1F6A19E-BAA0-9D4F-85ED-5DE2F9FDD20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A190D8-4C19-44A4-8D93-3171BF2C6B69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9A8D9E0-71C9-4EA2-AE06-963B53D317AC}">
      <dgm:prSet/>
      <dgm:spPr/>
      <dgm:t>
        <a:bodyPr/>
        <a:lstStyle/>
        <a:p>
          <a:r>
            <a:rPr lang="en-US"/>
            <a:t>Array Lists</a:t>
          </a:r>
        </a:p>
      </dgm:t>
    </dgm:pt>
    <dgm:pt modelId="{11C0403D-3661-4AB5-AC90-CDC92830F401}" type="parTrans" cxnId="{A91C3DAC-7B8D-43DB-8868-9F302959AF52}">
      <dgm:prSet/>
      <dgm:spPr/>
      <dgm:t>
        <a:bodyPr/>
        <a:lstStyle/>
        <a:p>
          <a:endParaRPr lang="en-US"/>
        </a:p>
      </dgm:t>
    </dgm:pt>
    <dgm:pt modelId="{3D661C10-4F98-4318-A4D4-ED59BE7CC4AD}" type="sibTrans" cxnId="{A91C3DAC-7B8D-43DB-8868-9F302959AF52}">
      <dgm:prSet/>
      <dgm:spPr/>
      <dgm:t>
        <a:bodyPr/>
        <a:lstStyle/>
        <a:p>
          <a:endParaRPr lang="en-US"/>
        </a:p>
      </dgm:t>
    </dgm:pt>
    <dgm:pt modelId="{099A508B-C31F-43A2-9BD9-5716E04D654B}">
      <dgm:prSet/>
      <dgm:spPr/>
      <dgm:t>
        <a:bodyPr/>
        <a:lstStyle/>
        <a:p>
          <a:r>
            <a:rPr lang="en-US"/>
            <a:t>Leveraging Existing Libraries</a:t>
          </a:r>
        </a:p>
      </dgm:t>
    </dgm:pt>
    <dgm:pt modelId="{F754EBE1-5794-422E-B72C-5B839E2FCBAB}" type="parTrans" cxnId="{A5B0F748-DA6C-4091-83AB-479CDC564DF9}">
      <dgm:prSet/>
      <dgm:spPr/>
      <dgm:t>
        <a:bodyPr/>
        <a:lstStyle/>
        <a:p>
          <a:endParaRPr lang="en-US"/>
        </a:p>
      </dgm:t>
    </dgm:pt>
    <dgm:pt modelId="{DCF7E7C8-11DB-4B3A-BA07-675F491DE71F}" type="sibTrans" cxnId="{A5B0F748-DA6C-4091-83AB-479CDC564DF9}">
      <dgm:prSet/>
      <dgm:spPr/>
      <dgm:t>
        <a:bodyPr/>
        <a:lstStyle/>
        <a:p>
          <a:endParaRPr lang="en-US"/>
        </a:p>
      </dgm:t>
    </dgm:pt>
    <dgm:pt modelId="{6096D352-1D60-4F47-B323-E8CAAF7CA956}">
      <dgm:prSet/>
      <dgm:spPr/>
      <dgm:t>
        <a:bodyPr/>
        <a:lstStyle/>
        <a:p>
          <a:r>
            <a:rPr lang="en-US"/>
            <a:t>Inheritance</a:t>
          </a:r>
        </a:p>
      </dgm:t>
    </dgm:pt>
    <dgm:pt modelId="{318D3F87-FA37-4A49-B575-1E2297EF2340}" type="parTrans" cxnId="{1181A956-26D7-4115-AAE6-2AC38414D33B}">
      <dgm:prSet/>
      <dgm:spPr/>
      <dgm:t>
        <a:bodyPr/>
        <a:lstStyle/>
        <a:p>
          <a:endParaRPr lang="en-US"/>
        </a:p>
      </dgm:t>
    </dgm:pt>
    <dgm:pt modelId="{DA9CBD41-973F-415F-80C3-390BF8AC8462}" type="sibTrans" cxnId="{1181A956-26D7-4115-AAE6-2AC38414D33B}">
      <dgm:prSet/>
      <dgm:spPr/>
      <dgm:t>
        <a:bodyPr/>
        <a:lstStyle/>
        <a:p>
          <a:endParaRPr lang="en-US"/>
        </a:p>
      </dgm:t>
    </dgm:pt>
    <dgm:pt modelId="{8EB7E45A-8BCB-CA4B-AECB-AB2603040C43}" type="pres">
      <dgm:prSet presAssocID="{ACA190D8-4C19-44A4-8D93-3171BF2C6B69}" presName="linear" presStyleCnt="0">
        <dgm:presLayoutVars>
          <dgm:dir/>
          <dgm:animLvl val="lvl"/>
          <dgm:resizeHandles val="exact"/>
        </dgm:presLayoutVars>
      </dgm:prSet>
      <dgm:spPr/>
    </dgm:pt>
    <dgm:pt modelId="{82059F85-8BC9-9742-BB81-174DC4728CBD}" type="pres">
      <dgm:prSet presAssocID="{69A8D9E0-71C9-4EA2-AE06-963B53D317AC}" presName="parentLin" presStyleCnt="0"/>
      <dgm:spPr/>
    </dgm:pt>
    <dgm:pt modelId="{E87E8D6E-A08B-EE46-9055-3215B725124C}" type="pres">
      <dgm:prSet presAssocID="{69A8D9E0-71C9-4EA2-AE06-963B53D317AC}" presName="parentLeftMargin" presStyleLbl="node1" presStyleIdx="0" presStyleCnt="3"/>
      <dgm:spPr/>
    </dgm:pt>
    <dgm:pt modelId="{A9DCF5E3-9394-1547-B1E0-2BCC69C27765}" type="pres">
      <dgm:prSet presAssocID="{69A8D9E0-71C9-4EA2-AE06-963B53D317A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113A745-72DE-AD46-8A49-2570C63637E0}" type="pres">
      <dgm:prSet presAssocID="{69A8D9E0-71C9-4EA2-AE06-963B53D317AC}" presName="negativeSpace" presStyleCnt="0"/>
      <dgm:spPr/>
    </dgm:pt>
    <dgm:pt modelId="{033D5828-FE1B-474C-BD78-2996F0F89829}" type="pres">
      <dgm:prSet presAssocID="{69A8D9E0-71C9-4EA2-AE06-963B53D317AC}" presName="childText" presStyleLbl="conFgAcc1" presStyleIdx="0" presStyleCnt="3">
        <dgm:presLayoutVars>
          <dgm:bulletEnabled val="1"/>
        </dgm:presLayoutVars>
      </dgm:prSet>
      <dgm:spPr/>
    </dgm:pt>
    <dgm:pt modelId="{FB7C2999-8E0A-B245-B417-F5108C0FEC11}" type="pres">
      <dgm:prSet presAssocID="{3D661C10-4F98-4318-A4D4-ED59BE7CC4AD}" presName="spaceBetweenRectangles" presStyleCnt="0"/>
      <dgm:spPr/>
    </dgm:pt>
    <dgm:pt modelId="{C1DFCF10-ACE4-4F47-83D5-DE2B7C02C2F4}" type="pres">
      <dgm:prSet presAssocID="{099A508B-C31F-43A2-9BD9-5716E04D654B}" presName="parentLin" presStyleCnt="0"/>
      <dgm:spPr/>
    </dgm:pt>
    <dgm:pt modelId="{D90A79BB-6A5B-244B-B8FF-FFE1CE129821}" type="pres">
      <dgm:prSet presAssocID="{099A508B-C31F-43A2-9BD9-5716E04D654B}" presName="parentLeftMargin" presStyleLbl="node1" presStyleIdx="0" presStyleCnt="3"/>
      <dgm:spPr/>
    </dgm:pt>
    <dgm:pt modelId="{7B55380C-60DE-3649-88CD-36B3F7065C97}" type="pres">
      <dgm:prSet presAssocID="{099A508B-C31F-43A2-9BD9-5716E04D654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D7A152C-1AFA-434B-833D-93D7083E3983}" type="pres">
      <dgm:prSet presAssocID="{099A508B-C31F-43A2-9BD9-5716E04D654B}" presName="negativeSpace" presStyleCnt="0"/>
      <dgm:spPr/>
    </dgm:pt>
    <dgm:pt modelId="{8F8644C5-4AF8-C548-8427-5660442D8980}" type="pres">
      <dgm:prSet presAssocID="{099A508B-C31F-43A2-9BD9-5716E04D654B}" presName="childText" presStyleLbl="conFgAcc1" presStyleIdx="1" presStyleCnt="3">
        <dgm:presLayoutVars>
          <dgm:bulletEnabled val="1"/>
        </dgm:presLayoutVars>
      </dgm:prSet>
      <dgm:spPr/>
    </dgm:pt>
    <dgm:pt modelId="{61D4B62E-D7BE-9742-BE61-1A27090DDCFD}" type="pres">
      <dgm:prSet presAssocID="{DCF7E7C8-11DB-4B3A-BA07-675F491DE71F}" presName="spaceBetweenRectangles" presStyleCnt="0"/>
      <dgm:spPr/>
    </dgm:pt>
    <dgm:pt modelId="{977687C5-B633-6D40-9CA9-6A4EE0378B71}" type="pres">
      <dgm:prSet presAssocID="{6096D352-1D60-4F47-B323-E8CAAF7CA956}" presName="parentLin" presStyleCnt="0"/>
      <dgm:spPr/>
    </dgm:pt>
    <dgm:pt modelId="{7DA0B68F-E22C-1946-A446-D0AA22083B27}" type="pres">
      <dgm:prSet presAssocID="{6096D352-1D60-4F47-B323-E8CAAF7CA956}" presName="parentLeftMargin" presStyleLbl="node1" presStyleIdx="1" presStyleCnt="3"/>
      <dgm:spPr/>
    </dgm:pt>
    <dgm:pt modelId="{E06CE820-7450-8B41-B2EA-ED4CADA55361}" type="pres">
      <dgm:prSet presAssocID="{6096D352-1D60-4F47-B323-E8CAAF7CA95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781C9D8-E14F-DD41-9B00-1C3BD3796036}" type="pres">
      <dgm:prSet presAssocID="{6096D352-1D60-4F47-B323-E8CAAF7CA956}" presName="negativeSpace" presStyleCnt="0"/>
      <dgm:spPr/>
    </dgm:pt>
    <dgm:pt modelId="{BE40CF24-3AF6-9C4E-8571-AC1B65F3BCC4}" type="pres">
      <dgm:prSet presAssocID="{6096D352-1D60-4F47-B323-E8CAAF7CA95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574EA04-95DD-4E43-9D2F-733EC6BA06C6}" type="presOf" srcId="{ACA190D8-4C19-44A4-8D93-3171BF2C6B69}" destId="{8EB7E45A-8BCB-CA4B-AECB-AB2603040C43}" srcOrd="0" destOrd="0" presId="urn:microsoft.com/office/officeart/2005/8/layout/list1"/>
    <dgm:cxn modelId="{D70B4007-7BDB-834C-82F3-4D5DC2E7A19D}" type="presOf" srcId="{6096D352-1D60-4F47-B323-E8CAAF7CA956}" destId="{7DA0B68F-E22C-1946-A446-D0AA22083B27}" srcOrd="0" destOrd="0" presId="urn:microsoft.com/office/officeart/2005/8/layout/list1"/>
    <dgm:cxn modelId="{2F341C2C-B308-2E47-8423-4F0F899C80B3}" type="presOf" srcId="{69A8D9E0-71C9-4EA2-AE06-963B53D317AC}" destId="{A9DCF5E3-9394-1547-B1E0-2BCC69C27765}" srcOrd="1" destOrd="0" presId="urn:microsoft.com/office/officeart/2005/8/layout/list1"/>
    <dgm:cxn modelId="{305BF134-A03C-C54C-B5DF-6A3982959865}" type="presOf" srcId="{099A508B-C31F-43A2-9BD9-5716E04D654B}" destId="{7B55380C-60DE-3649-88CD-36B3F7065C97}" srcOrd="1" destOrd="0" presId="urn:microsoft.com/office/officeart/2005/8/layout/list1"/>
    <dgm:cxn modelId="{C49E793F-35D5-7C4E-94B2-6A941C8DBEFD}" type="presOf" srcId="{69A8D9E0-71C9-4EA2-AE06-963B53D317AC}" destId="{E87E8D6E-A08B-EE46-9055-3215B725124C}" srcOrd="0" destOrd="0" presId="urn:microsoft.com/office/officeart/2005/8/layout/list1"/>
    <dgm:cxn modelId="{A5B0F748-DA6C-4091-83AB-479CDC564DF9}" srcId="{ACA190D8-4C19-44A4-8D93-3171BF2C6B69}" destId="{099A508B-C31F-43A2-9BD9-5716E04D654B}" srcOrd="1" destOrd="0" parTransId="{F754EBE1-5794-422E-B72C-5B839E2FCBAB}" sibTransId="{DCF7E7C8-11DB-4B3A-BA07-675F491DE71F}"/>
    <dgm:cxn modelId="{1181A956-26D7-4115-AAE6-2AC38414D33B}" srcId="{ACA190D8-4C19-44A4-8D93-3171BF2C6B69}" destId="{6096D352-1D60-4F47-B323-E8CAAF7CA956}" srcOrd="2" destOrd="0" parTransId="{318D3F87-FA37-4A49-B575-1E2297EF2340}" sibTransId="{DA9CBD41-973F-415F-80C3-390BF8AC8462}"/>
    <dgm:cxn modelId="{506E8D59-4F47-6C43-A32F-9C219AFDBEC4}" type="presOf" srcId="{6096D352-1D60-4F47-B323-E8CAAF7CA956}" destId="{E06CE820-7450-8B41-B2EA-ED4CADA55361}" srcOrd="1" destOrd="0" presId="urn:microsoft.com/office/officeart/2005/8/layout/list1"/>
    <dgm:cxn modelId="{A91C3DAC-7B8D-43DB-8868-9F302959AF52}" srcId="{ACA190D8-4C19-44A4-8D93-3171BF2C6B69}" destId="{69A8D9E0-71C9-4EA2-AE06-963B53D317AC}" srcOrd="0" destOrd="0" parTransId="{11C0403D-3661-4AB5-AC90-CDC92830F401}" sibTransId="{3D661C10-4F98-4318-A4D4-ED59BE7CC4AD}"/>
    <dgm:cxn modelId="{D19EFAAE-61F1-C947-9C94-C7EE55EE6101}" type="presOf" srcId="{099A508B-C31F-43A2-9BD9-5716E04D654B}" destId="{D90A79BB-6A5B-244B-B8FF-FFE1CE129821}" srcOrd="0" destOrd="0" presId="urn:microsoft.com/office/officeart/2005/8/layout/list1"/>
    <dgm:cxn modelId="{D7DBF12D-B071-C743-817E-A07E31E5ECFF}" type="presParOf" srcId="{8EB7E45A-8BCB-CA4B-AECB-AB2603040C43}" destId="{82059F85-8BC9-9742-BB81-174DC4728CBD}" srcOrd="0" destOrd="0" presId="urn:microsoft.com/office/officeart/2005/8/layout/list1"/>
    <dgm:cxn modelId="{573CB2F4-F32D-9949-8123-81C5F4B5F9A9}" type="presParOf" srcId="{82059F85-8BC9-9742-BB81-174DC4728CBD}" destId="{E87E8D6E-A08B-EE46-9055-3215B725124C}" srcOrd="0" destOrd="0" presId="urn:microsoft.com/office/officeart/2005/8/layout/list1"/>
    <dgm:cxn modelId="{C93C790C-91D3-C74D-9017-735D2C62C990}" type="presParOf" srcId="{82059F85-8BC9-9742-BB81-174DC4728CBD}" destId="{A9DCF5E3-9394-1547-B1E0-2BCC69C27765}" srcOrd="1" destOrd="0" presId="urn:microsoft.com/office/officeart/2005/8/layout/list1"/>
    <dgm:cxn modelId="{C3E056EB-314D-A844-97D3-8A42FB12A109}" type="presParOf" srcId="{8EB7E45A-8BCB-CA4B-AECB-AB2603040C43}" destId="{B113A745-72DE-AD46-8A49-2570C63637E0}" srcOrd="1" destOrd="0" presId="urn:microsoft.com/office/officeart/2005/8/layout/list1"/>
    <dgm:cxn modelId="{8EAD7FF4-512D-7040-88B6-3805AE254973}" type="presParOf" srcId="{8EB7E45A-8BCB-CA4B-AECB-AB2603040C43}" destId="{033D5828-FE1B-474C-BD78-2996F0F89829}" srcOrd="2" destOrd="0" presId="urn:microsoft.com/office/officeart/2005/8/layout/list1"/>
    <dgm:cxn modelId="{ABB1DCBB-DE80-B04A-9323-97660E576070}" type="presParOf" srcId="{8EB7E45A-8BCB-CA4B-AECB-AB2603040C43}" destId="{FB7C2999-8E0A-B245-B417-F5108C0FEC11}" srcOrd="3" destOrd="0" presId="urn:microsoft.com/office/officeart/2005/8/layout/list1"/>
    <dgm:cxn modelId="{4C52E0AA-C623-DC4B-AC3D-BFDF1D2A3C09}" type="presParOf" srcId="{8EB7E45A-8BCB-CA4B-AECB-AB2603040C43}" destId="{C1DFCF10-ACE4-4F47-83D5-DE2B7C02C2F4}" srcOrd="4" destOrd="0" presId="urn:microsoft.com/office/officeart/2005/8/layout/list1"/>
    <dgm:cxn modelId="{002E0D4E-E9FB-2C46-AA4E-00AD3C92E8E8}" type="presParOf" srcId="{C1DFCF10-ACE4-4F47-83D5-DE2B7C02C2F4}" destId="{D90A79BB-6A5B-244B-B8FF-FFE1CE129821}" srcOrd="0" destOrd="0" presId="urn:microsoft.com/office/officeart/2005/8/layout/list1"/>
    <dgm:cxn modelId="{2ECADBF1-FCEF-E84D-9D50-915A014C08A6}" type="presParOf" srcId="{C1DFCF10-ACE4-4F47-83D5-DE2B7C02C2F4}" destId="{7B55380C-60DE-3649-88CD-36B3F7065C97}" srcOrd="1" destOrd="0" presId="urn:microsoft.com/office/officeart/2005/8/layout/list1"/>
    <dgm:cxn modelId="{81C01E67-6068-1549-819A-32E28D380F30}" type="presParOf" srcId="{8EB7E45A-8BCB-CA4B-AECB-AB2603040C43}" destId="{3D7A152C-1AFA-434B-833D-93D7083E3983}" srcOrd="5" destOrd="0" presId="urn:microsoft.com/office/officeart/2005/8/layout/list1"/>
    <dgm:cxn modelId="{EFBD22B9-9CDE-0049-BF4A-F1B6FDFFF21E}" type="presParOf" srcId="{8EB7E45A-8BCB-CA4B-AECB-AB2603040C43}" destId="{8F8644C5-4AF8-C548-8427-5660442D8980}" srcOrd="6" destOrd="0" presId="urn:microsoft.com/office/officeart/2005/8/layout/list1"/>
    <dgm:cxn modelId="{27C2E1AF-E0E4-2F49-851E-E1924B2E847B}" type="presParOf" srcId="{8EB7E45A-8BCB-CA4B-AECB-AB2603040C43}" destId="{61D4B62E-D7BE-9742-BE61-1A27090DDCFD}" srcOrd="7" destOrd="0" presId="urn:microsoft.com/office/officeart/2005/8/layout/list1"/>
    <dgm:cxn modelId="{D1BCA698-6ADC-2C47-9106-B3C74B3086CF}" type="presParOf" srcId="{8EB7E45A-8BCB-CA4B-AECB-AB2603040C43}" destId="{977687C5-B633-6D40-9CA9-6A4EE0378B71}" srcOrd="8" destOrd="0" presId="urn:microsoft.com/office/officeart/2005/8/layout/list1"/>
    <dgm:cxn modelId="{F0D4CCBB-B826-C84B-B369-5880BE8B698B}" type="presParOf" srcId="{977687C5-B633-6D40-9CA9-6A4EE0378B71}" destId="{7DA0B68F-E22C-1946-A446-D0AA22083B27}" srcOrd="0" destOrd="0" presId="urn:microsoft.com/office/officeart/2005/8/layout/list1"/>
    <dgm:cxn modelId="{2FBAC71B-A3AB-0240-851F-A7507E704B6D}" type="presParOf" srcId="{977687C5-B633-6D40-9CA9-6A4EE0378B71}" destId="{E06CE820-7450-8B41-B2EA-ED4CADA55361}" srcOrd="1" destOrd="0" presId="urn:microsoft.com/office/officeart/2005/8/layout/list1"/>
    <dgm:cxn modelId="{B86E1B91-80F8-CC49-A236-57A215AB4080}" type="presParOf" srcId="{8EB7E45A-8BCB-CA4B-AECB-AB2603040C43}" destId="{7781C9D8-E14F-DD41-9B00-1C3BD3796036}" srcOrd="9" destOrd="0" presId="urn:microsoft.com/office/officeart/2005/8/layout/list1"/>
    <dgm:cxn modelId="{3ED98477-B6A2-9347-898A-730FB4723C3E}" type="presParOf" srcId="{8EB7E45A-8BCB-CA4B-AECB-AB2603040C43}" destId="{BE40CF24-3AF6-9C4E-8571-AC1B65F3BCC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205338-C344-451E-B038-DE90BAD20CE1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68B5786-35A9-40DE-89D9-018B42DFB8B3}">
      <dgm:prSet/>
      <dgm:spPr/>
      <dgm:t>
        <a:bodyPr/>
        <a:lstStyle/>
        <a:p>
          <a:r>
            <a:rPr lang="en-US"/>
            <a:t>Grunt, Striker, Slimer, and Charger</a:t>
          </a:r>
        </a:p>
      </dgm:t>
    </dgm:pt>
    <dgm:pt modelId="{3FE3861C-7CC0-4B4F-A565-5B30639E6954}" type="parTrans" cxnId="{674A04E1-78DC-419B-A584-64906EBBADA2}">
      <dgm:prSet/>
      <dgm:spPr/>
      <dgm:t>
        <a:bodyPr/>
        <a:lstStyle/>
        <a:p>
          <a:endParaRPr lang="en-US"/>
        </a:p>
      </dgm:t>
    </dgm:pt>
    <dgm:pt modelId="{EDD94126-4DCF-4732-A973-1ECC0878B908}" type="sibTrans" cxnId="{674A04E1-78DC-419B-A584-64906EBBADA2}">
      <dgm:prSet/>
      <dgm:spPr/>
      <dgm:t>
        <a:bodyPr/>
        <a:lstStyle/>
        <a:p>
          <a:endParaRPr lang="en-US"/>
        </a:p>
      </dgm:t>
    </dgm:pt>
    <dgm:pt modelId="{902F79C9-F014-4FD9-88EE-F4A5482B274E}">
      <dgm:prSet/>
      <dgm:spPr/>
      <dgm:t>
        <a:bodyPr/>
        <a:lstStyle/>
        <a:p>
          <a:r>
            <a:rPr lang="en-US"/>
            <a:t>Bullets</a:t>
          </a:r>
        </a:p>
      </dgm:t>
    </dgm:pt>
    <dgm:pt modelId="{7C2BA09A-BAF3-446C-8E61-ECCC64072A64}" type="parTrans" cxnId="{82E92408-9DE7-4A51-B5F6-D02EBF631803}">
      <dgm:prSet/>
      <dgm:spPr/>
      <dgm:t>
        <a:bodyPr/>
        <a:lstStyle/>
        <a:p>
          <a:endParaRPr lang="en-US"/>
        </a:p>
      </dgm:t>
    </dgm:pt>
    <dgm:pt modelId="{C72DECC6-7648-4974-8158-E9AF25F32D97}" type="sibTrans" cxnId="{82E92408-9DE7-4A51-B5F6-D02EBF631803}">
      <dgm:prSet/>
      <dgm:spPr/>
      <dgm:t>
        <a:bodyPr/>
        <a:lstStyle/>
        <a:p>
          <a:endParaRPr lang="en-US"/>
        </a:p>
      </dgm:t>
    </dgm:pt>
    <dgm:pt modelId="{6CFDCA58-707D-4324-AD3A-8EF6D0F087CA}">
      <dgm:prSet/>
      <dgm:spPr/>
      <dgm:t>
        <a:bodyPr/>
        <a:lstStyle/>
        <a:p>
          <a:r>
            <a:rPr lang="en-US"/>
            <a:t>Game progression</a:t>
          </a:r>
        </a:p>
      </dgm:t>
    </dgm:pt>
    <dgm:pt modelId="{560D49E9-80C7-4603-AE91-D7AA34AD0E8D}" type="parTrans" cxnId="{DB435D63-97E8-4866-80E9-FBEC47C67B77}">
      <dgm:prSet/>
      <dgm:spPr/>
      <dgm:t>
        <a:bodyPr/>
        <a:lstStyle/>
        <a:p>
          <a:endParaRPr lang="en-US"/>
        </a:p>
      </dgm:t>
    </dgm:pt>
    <dgm:pt modelId="{564333A8-D625-4BB2-B7F8-07C8BB56E49E}" type="sibTrans" cxnId="{DB435D63-97E8-4866-80E9-FBEC47C67B77}">
      <dgm:prSet/>
      <dgm:spPr/>
      <dgm:t>
        <a:bodyPr/>
        <a:lstStyle/>
        <a:p>
          <a:endParaRPr lang="en-US"/>
        </a:p>
      </dgm:t>
    </dgm:pt>
    <dgm:pt modelId="{0FEB057B-552A-4BF2-8B4A-018661AACBBC}">
      <dgm:prSet/>
      <dgm:spPr/>
      <dgm:t>
        <a:bodyPr/>
        <a:lstStyle/>
        <a:p>
          <a:r>
            <a:rPr lang="en-US"/>
            <a:t>Timers and Randomizers</a:t>
          </a:r>
        </a:p>
      </dgm:t>
    </dgm:pt>
    <dgm:pt modelId="{33A00291-5289-4626-AE03-9754C8C0F453}" type="parTrans" cxnId="{A9BCA075-F5D0-4A13-B5DF-BE784E4E0C9A}">
      <dgm:prSet/>
      <dgm:spPr/>
      <dgm:t>
        <a:bodyPr/>
        <a:lstStyle/>
        <a:p>
          <a:endParaRPr lang="en-US"/>
        </a:p>
      </dgm:t>
    </dgm:pt>
    <dgm:pt modelId="{C63F1B22-B75D-4A5F-AD6D-7E4285BFD237}" type="sibTrans" cxnId="{A9BCA075-F5D0-4A13-B5DF-BE784E4E0C9A}">
      <dgm:prSet/>
      <dgm:spPr/>
      <dgm:t>
        <a:bodyPr/>
        <a:lstStyle/>
        <a:p>
          <a:endParaRPr lang="en-US"/>
        </a:p>
      </dgm:t>
    </dgm:pt>
    <dgm:pt modelId="{11D46D63-33D9-AE42-843B-330739A3A6DD}" type="pres">
      <dgm:prSet presAssocID="{A8205338-C344-451E-B038-DE90BAD20CE1}" presName="outerComposite" presStyleCnt="0">
        <dgm:presLayoutVars>
          <dgm:chMax val="5"/>
          <dgm:dir/>
          <dgm:resizeHandles val="exact"/>
        </dgm:presLayoutVars>
      </dgm:prSet>
      <dgm:spPr/>
    </dgm:pt>
    <dgm:pt modelId="{DC9E4071-531B-194D-B6B0-1946BC3FC05C}" type="pres">
      <dgm:prSet presAssocID="{A8205338-C344-451E-B038-DE90BAD20CE1}" presName="dummyMaxCanvas" presStyleCnt="0">
        <dgm:presLayoutVars/>
      </dgm:prSet>
      <dgm:spPr/>
    </dgm:pt>
    <dgm:pt modelId="{21782175-36EF-DF4E-BBE9-EAAD45585996}" type="pres">
      <dgm:prSet presAssocID="{A8205338-C344-451E-B038-DE90BAD20CE1}" presName="FourNodes_1" presStyleLbl="node1" presStyleIdx="0" presStyleCnt="4">
        <dgm:presLayoutVars>
          <dgm:bulletEnabled val="1"/>
        </dgm:presLayoutVars>
      </dgm:prSet>
      <dgm:spPr/>
    </dgm:pt>
    <dgm:pt modelId="{2E129C6E-EC7B-6A48-8295-CDD4A22A60BC}" type="pres">
      <dgm:prSet presAssocID="{A8205338-C344-451E-B038-DE90BAD20CE1}" presName="FourNodes_2" presStyleLbl="node1" presStyleIdx="1" presStyleCnt="4">
        <dgm:presLayoutVars>
          <dgm:bulletEnabled val="1"/>
        </dgm:presLayoutVars>
      </dgm:prSet>
      <dgm:spPr/>
    </dgm:pt>
    <dgm:pt modelId="{73C02547-E61B-AA4C-B5C7-2B5A0197AD34}" type="pres">
      <dgm:prSet presAssocID="{A8205338-C344-451E-B038-DE90BAD20CE1}" presName="FourNodes_3" presStyleLbl="node1" presStyleIdx="2" presStyleCnt="4">
        <dgm:presLayoutVars>
          <dgm:bulletEnabled val="1"/>
        </dgm:presLayoutVars>
      </dgm:prSet>
      <dgm:spPr/>
    </dgm:pt>
    <dgm:pt modelId="{0AB34A9B-B143-1648-B517-593A49248898}" type="pres">
      <dgm:prSet presAssocID="{A8205338-C344-451E-B038-DE90BAD20CE1}" presName="FourNodes_4" presStyleLbl="node1" presStyleIdx="3" presStyleCnt="4">
        <dgm:presLayoutVars>
          <dgm:bulletEnabled val="1"/>
        </dgm:presLayoutVars>
      </dgm:prSet>
      <dgm:spPr/>
    </dgm:pt>
    <dgm:pt modelId="{90B1AE4A-2E78-FE4B-8B53-A7A6870AF959}" type="pres">
      <dgm:prSet presAssocID="{A8205338-C344-451E-B038-DE90BAD20CE1}" presName="FourConn_1-2" presStyleLbl="fgAccFollowNode1" presStyleIdx="0" presStyleCnt="3">
        <dgm:presLayoutVars>
          <dgm:bulletEnabled val="1"/>
        </dgm:presLayoutVars>
      </dgm:prSet>
      <dgm:spPr/>
    </dgm:pt>
    <dgm:pt modelId="{23FE79DF-17AB-5944-B2B2-0F13F2282493}" type="pres">
      <dgm:prSet presAssocID="{A8205338-C344-451E-B038-DE90BAD20CE1}" presName="FourConn_2-3" presStyleLbl="fgAccFollowNode1" presStyleIdx="1" presStyleCnt="3">
        <dgm:presLayoutVars>
          <dgm:bulletEnabled val="1"/>
        </dgm:presLayoutVars>
      </dgm:prSet>
      <dgm:spPr/>
    </dgm:pt>
    <dgm:pt modelId="{0723F94B-18B2-584C-898E-7A73B977541C}" type="pres">
      <dgm:prSet presAssocID="{A8205338-C344-451E-B038-DE90BAD20CE1}" presName="FourConn_3-4" presStyleLbl="fgAccFollowNode1" presStyleIdx="2" presStyleCnt="3">
        <dgm:presLayoutVars>
          <dgm:bulletEnabled val="1"/>
        </dgm:presLayoutVars>
      </dgm:prSet>
      <dgm:spPr/>
    </dgm:pt>
    <dgm:pt modelId="{6D1CC13C-6A8B-5B4D-B2C1-3D6490F269A6}" type="pres">
      <dgm:prSet presAssocID="{A8205338-C344-451E-B038-DE90BAD20CE1}" presName="FourNodes_1_text" presStyleLbl="node1" presStyleIdx="3" presStyleCnt="4">
        <dgm:presLayoutVars>
          <dgm:bulletEnabled val="1"/>
        </dgm:presLayoutVars>
      </dgm:prSet>
      <dgm:spPr/>
    </dgm:pt>
    <dgm:pt modelId="{8FB85E19-9DCD-1048-959B-1528E1BE92BB}" type="pres">
      <dgm:prSet presAssocID="{A8205338-C344-451E-B038-DE90BAD20CE1}" presName="FourNodes_2_text" presStyleLbl="node1" presStyleIdx="3" presStyleCnt="4">
        <dgm:presLayoutVars>
          <dgm:bulletEnabled val="1"/>
        </dgm:presLayoutVars>
      </dgm:prSet>
      <dgm:spPr/>
    </dgm:pt>
    <dgm:pt modelId="{EF6F3BCB-3A25-114E-A02D-D4D840EF74E8}" type="pres">
      <dgm:prSet presAssocID="{A8205338-C344-451E-B038-DE90BAD20CE1}" presName="FourNodes_3_text" presStyleLbl="node1" presStyleIdx="3" presStyleCnt="4">
        <dgm:presLayoutVars>
          <dgm:bulletEnabled val="1"/>
        </dgm:presLayoutVars>
      </dgm:prSet>
      <dgm:spPr/>
    </dgm:pt>
    <dgm:pt modelId="{4AE8B0DD-2905-574F-800C-2F0960E60C61}" type="pres">
      <dgm:prSet presAssocID="{A8205338-C344-451E-B038-DE90BAD20CE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2E92408-9DE7-4A51-B5F6-D02EBF631803}" srcId="{A8205338-C344-451E-B038-DE90BAD20CE1}" destId="{902F79C9-F014-4FD9-88EE-F4A5482B274E}" srcOrd="1" destOrd="0" parTransId="{7C2BA09A-BAF3-446C-8E61-ECCC64072A64}" sibTransId="{C72DECC6-7648-4974-8158-E9AF25F32D97}"/>
    <dgm:cxn modelId="{7BB6771A-53B5-974C-8EB8-F01DD645FB75}" type="presOf" srcId="{E68B5786-35A9-40DE-89D9-018B42DFB8B3}" destId="{6D1CC13C-6A8B-5B4D-B2C1-3D6490F269A6}" srcOrd="1" destOrd="0" presId="urn:microsoft.com/office/officeart/2005/8/layout/vProcess5"/>
    <dgm:cxn modelId="{D23E1C43-3AFB-C946-8D80-BF4BC8CCA887}" type="presOf" srcId="{C72DECC6-7648-4974-8158-E9AF25F32D97}" destId="{23FE79DF-17AB-5944-B2B2-0F13F2282493}" srcOrd="0" destOrd="0" presId="urn:microsoft.com/office/officeart/2005/8/layout/vProcess5"/>
    <dgm:cxn modelId="{F7A89454-368C-6544-9E35-14B43EE958A8}" type="presOf" srcId="{0FEB057B-552A-4BF2-8B4A-018661AACBBC}" destId="{0AB34A9B-B143-1648-B517-593A49248898}" srcOrd="0" destOrd="0" presId="urn:microsoft.com/office/officeart/2005/8/layout/vProcess5"/>
    <dgm:cxn modelId="{DB435D63-97E8-4866-80E9-FBEC47C67B77}" srcId="{A8205338-C344-451E-B038-DE90BAD20CE1}" destId="{6CFDCA58-707D-4324-AD3A-8EF6D0F087CA}" srcOrd="2" destOrd="0" parTransId="{560D49E9-80C7-4603-AE91-D7AA34AD0E8D}" sibTransId="{564333A8-D625-4BB2-B7F8-07C8BB56E49E}"/>
    <dgm:cxn modelId="{A668CD64-08BC-1E43-953C-2E200F047294}" type="presOf" srcId="{902F79C9-F014-4FD9-88EE-F4A5482B274E}" destId="{8FB85E19-9DCD-1048-959B-1528E1BE92BB}" srcOrd="1" destOrd="0" presId="urn:microsoft.com/office/officeart/2005/8/layout/vProcess5"/>
    <dgm:cxn modelId="{D714A86C-8666-284A-843C-3BC92060E280}" type="presOf" srcId="{6CFDCA58-707D-4324-AD3A-8EF6D0F087CA}" destId="{EF6F3BCB-3A25-114E-A02D-D4D840EF74E8}" srcOrd="1" destOrd="0" presId="urn:microsoft.com/office/officeart/2005/8/layout/vProcess5"/>
    <dgm:cxn modelId="{A9BCA075-F5D0-4A13-B5DF-BE784E4E0C9A}" srcId="{A8205338-C344-451E-B038-DE90BAD20CE1}" destId="{0FEB057B-552A-4BF2-8B4A-018661AACBBC}" srcOrd="3" destOrd="0" parTransId="{33A00291-5289-4626-AE03-9754C8C0F453}" sibTransId="{C63F1B22-B75D-4A5F-AD6D-7E4285BFD237}"/>
    <dgm:cxn modelId="{0807957A-7BC3-6744-8A37-7A0DF8E736A1}" type="presOf" srcId="{564333A8-D625-4BB2-B7F8-07C8BB56E49E}" destId="{0723F94B-18B2-584C-898E-7A73B977541C}" srcOrd="0" destOrd="0" presId="urn:microsoft.com/office/officeart/2005/8/layout/vProcess5"/>
    <dgm:cxn modelId="{26E07C91-0825-764D-8381-C2822D83F245}" type="presOf" srcId="{0FEB057B-552A-4BF2-8B4A-018661AACBBC}" destId="{4AE8B0DD-2905-574F-800C-2F0960E60C61}" srcOrd="1" destOrd="0" presId="urn:microsoft.com/office/officeart/2005/8/layout/vProcess5"/>
    <dgm:cxn modelId="{2B7E93DC-7AD0-FD46-B286-92CAB070126B}" type="presOf" srcId="{A8205338-C344-451E-B038-DE90BAD20CE1}" destId="{11D46D63-33D9-AE42-843B-330739A3A6DD}" srcOrd="0" destOrd="0" presId="urn:microsoft.com/office/officeart/2005/8/layout/vProcess5"/>
    <dgm:cxn modelId="{674A04E1-78DC-419B-A584-64906EBBADA2}" srcId="{A8205338-C344-451E-B038-DE90BAD20CE1}" destId="{E68B5786-35A9-40DE-89D9-018B42DFB8B3}" srcOrd="0" destOrd="0" parTransId="{3FE3861C-7CC0-4B4F-A565-5B30639E6954}" sibTransId="{EDD94126-4DCF-4732-A973-1ECC0878B908}"/>
    <dgm:cxn modelId="{AAB192EE-1EC6-4A4B-9A82-6D4EBDFF279B}" type="presOf" srcId="{902F79C9-F014-4FD9-88EE-F4A5482B274E}" destId="{2E129C6E-EC7B-6A48-8295-CDD4A22A60BC}" srcOrd="0" destOrd="0" presId="urn:microsoft.com/office/officeart/2005/8/layout/vProcess5"/>
    <dgm:cxn modelId="{4791CAEF-1387-F149-B622-0DD1FB9A5F89}" type="presOf" srcId="{E68B5786-35A9-40DE-89D9-018B42DFB8B3}" destId="{21782175-36EF-DF4E-BBE9-EAAD45585996}" srcOrd="0" destOrd="0" presId="urn:microsoft.com/office/officeart/2005/8/layout/vProcess5"/>
    <dgm:cxn modelId="{977403F5-545E-CF40-8EBE-4A8D9D9AF5C1}" type="presOf" srcId="{EDD94126-4DCF-4732-A973-1ECC0878B908}" destId="{90B1AE4A-2E78-FE4B-8B53-A7A6870AF959}" srcOrd="0" destOrd="0" presId="urn:microsoft.com/office/officeart/2005/8/layout/vProcess5"/>
    <dgm:cxn modelId="{7C8009FF-0167-414A-9719-1E479604748E}" type="presOf" srcId="{6CFDCA58-707D-4324-AD3A-8EF6D0F087CA}" destId="{73C02547-E61B-AA4C-B5C7-2B5A0197AD34}" srcOrd="0" destOrd="0" presId="urn:microsoft.com/office/officeart/2005/8/layout/vProcess5"/>
    <dgm:cxn modelId="{632088AB-DAB8-0447-A4E4-04445D6C76A6}" type="presParOf" srcId="{11D46D63-33D9-AE42-843B-330739A3A6DD}" destId="{DC9E4071-531B-194D-B6B0-1946BC3FC05C}" srcOrd="0" destOrd="0" presId="urn:microsoft.com/office/officeart/2005/8/layout/vProcess5"/>
    <dgm:cxn modelId="{185CDD20-AF1D-374E-BD6D-87C135D88A61}" type="presParOf" srcId="{11D46D63-33D9-AE42-843B-330739A3A6DD}" destId="{21782175-36EF-DF4E-BBE9-EAAD45585996}" srcOrd="1" destOrd="0" presId="urn:microsoft.com/office/officeart/2005/8/layout/vProcess5"/>
    <dgm:cxn modelId="{336B61E7-653A-0246-B53F-84FA9EC6AE6A}" type="presParOf" srcId="{11D46D63-33D9-AE42-843B-330739A3A6DD}" destId="{2E129C6E-EC7B-6A48-8295-CDD4A22A60BC}" srcOrd="2" destOrd="0" presId="urn:microsoft.com/office/officeart/2005/8/layout/vProcess5"/>
    <dgm:cxn modelId="{4B77B77B-F5BD-104D-888D-16C001F4AED9}" type="presParOf" srcId="{11D46D63-33D9-AE42-843B-330739A3A6DD}" destId="{73C02547-E61B-AA4C-B5C7-2B5A0197AD34}" srcOrd="3" destOrd="0" presId="urn:microsoft.com/office/officeart/2005/8/layout/vProcess5"/>
    <dgm:cxn modelId="{97A70A75-9919-D242-A3FD-4AFECD560D4A}" type="presParOf" srcId="{11D46D63-33D9-AE42-843B-330739A3A6DD}" destId="{0AB34A9B-B143-1648-B517-593A49248898}" srcOrd="4" destOrd="0" presId="urn:microsoft.com/office/officeart/2005/8/layout/vProcess5"/>
    <dgm:cxn modelId="{B99F7726-55A4-8C47-BAE2-8F1374F116AF}" type="presParOf" srcId="{11D46D63-33D9-AE42-843B-330739A3A6DD}" destId="{90B1AE4A-2E78-FE4B-8B53-A7A6870AF959}" srcOrd="5" destOrd="0" presId="urn:microsoft.com/office/officeart/2005/8/layout/vProcess5"/>
    <dgm:cxn modelId="{B04625CF-08BA-0946-A5D7-36926E3C22CD}" type="presParOf" srcId="{11D46D63-33D9-AE42-843B-330739A3A6DD}" destId="{23FE79DF-17AB-5944-B2B2-0F13F2282493}" srcOrd="6" destOrd="0" presId="urn:microsoft.com/office/officeart/2005/8/layout/vProcess5"/>
    <dgm:cxn modelId="{9C38D062-010F-B348-A452-29ADA5E8B3B7}" type="presParOf" srcId="{11D46D63-33D9-AE42-843B-330739A3A6DD}" destId="{0723F94B-18B2-584C-898E-7A73B977541C}" srcOrd="7" destOrd="0" presId="urn:microsoft.com/office/officeart/2005/8/layout/vProcess5"/>
    <dgm:cxn modelId="{071A2D5E-C2E0-9B45-AAA3-045A2ACAEE09}" type="presParOf" srcId="{11D46D63-33D9-AE42-843B-330739A3A6DD}" destId="{6D1CC13C-6A8B-5B4D-B2C1-3D6490F269A6}" srcOrd="8" destOrd="0" presId="urn:microsoft.com/office/officeart/2005/8/layout/vProcess5"/>
    <dgm:cxn modelId="{0DFABCDB-FCA4-1545-8BFC-3D2DCC6E4119}" type="presParOf" srcId="{11D46D63-33D9-AE42-843B-330739A3A6DD}" destId="{8FB85E19-9DCD-1048-959B-1528E1BE92BB}" srcOrd="9" destOrd="0" presId="urn:microsoft.com/office/officeart/2005/8/layout/vProcess5"/>
    <dgm:cxn modelId="{7174077F-BB51-AD4B-B047-42A947BA10CE}" type="presParOf" srcId="{11D46D63-33D9-AE42-843B-330739A3A6DD}" destId="{EF6F3BCB-3A25-114E-A02D-D4D840EF74E8}" srcOrd="10" destOrd="0" presId="urn:microsoft.com/office/officeart/2005/8/layout/vProcess5"/>
    <dgm:cxn modelId="{671AC0D0-841E-7146-AA83-D183D8C1BD32}" type="presParOf" srcId="{11D46D63-33D9-AE42-843B-330739A3A6DD}" destId="{4AE8B0DD-2905-574F-800C-2F0960E60C6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9D2082-5BC2-4EA2-B2FA-1E29C994EF2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AAB7C77-052E-4B30-98A8-0E4B2DAE27F4}">
      <dgm:prSet/>
      <dgm:spPr/>
      <dgm:t>
        <a:bodyPr/>
        <a:lstStyle/>
        <a:p>
          <a:r>
            <a:rPr lang="en-US"/>
            <a:t>Working with Mini2Dx</a:t>
          </a:r>
        </a:p>
      </dgm:t>
    </dgm:pt>
    <dgm:pt modelId="{05561FB3-B479-45E4-ACBC-628390FD9837}" type="parTrans" cxnId="{F96C72F0-F518-439B-B5C3-ABB5C36AFC71}">
      <dgm:prSet/>
      <dgm:spPr/>
      <dgm:t>
        <a:bodyPr/>
        <a:lstStyle/>
        <a:p>
          <a:endParaRPr lang="en-US"/>
        </a:p>
      </dgm:t>
    </dgm:pt>
    <dgm:pt modelId="{21353BB4-2205-442C-A72F-A186B70806BE}" type="sibTrans" cxnId="{F96C72F0-F518-439B-B5C3-ABB5C36AFC71}">
      <dgm:prSet/>
      <dgm:spPr/>
      <dgm:t>
        <a:bodyPr/>
        <a:lstStyle/>
        <a:p>
          <a:endParaRPr lang="en-US"/>
        </a:p>
      </dgm:t>
    </dgm:pt>
    <dgm:pt modelId="{78D6E95F-BE4D-47C7-B329-A29C230D8896}">
      <dgm:prSet/>
      <dgm:spPr/>
      <dgm:t>
        <a:bodyPr/>
        <a:lstStyle/>
        <a:p>
          <a:r>
            <a:rPr lang="en-US"/>
            <a:t>Game is “fun”</a:t>
          </a:r>
        </a:p>
      </dgm:t>
    </dgm:pt>
    <dgm:pt modelId="{E1BE7BA1-157C-42AE-BDD9-92B6229AA971}" type="parTrans" cxnId="{41D2E1CC-4274-43F1-BE4F-9FCAA3715008}">
      <dgm:prSet/>
      <dgm:spPr/>
      <dgm:t>
        <a:bodyPr/>
        <a:lstStyle/>
        <a:p>
          <a:endParaRPr lang="en-US"/>
        </a:p>
      </dgm:t>
    </dgm:pt>
    <dgm:pt modelId="{111EE213-DD49-4EA5-A8B4-BA77E3346F2A}" type="sibTrans" cxnId="{41D2E1CC-4274-43F1-BE4F-9FCAA3715008}">
      <dgm:prSet/>
      <dgm:spPr/>
      <dgm:t>
        <a:bodyPr/>
        <a:lstStyle/>
        <a:p>
          <a:endParaRPr lang="en-US"/>
        </a:p>
      </dgm:t>
    </dgm:pt>
    <dgm:pt modelId="{C2A2641B-62AC-4B73-B2CC-ADA5F5AC28A4}">
      <dgm:prSet/>
      <dgm:spPr/>
      <dgm:t>
        <a:bodyPr/>
        <a:lstStyle/>
        <a:p>
          <a:r>
            <a:rPr lang="en-US"/>
            <a:t>Overall an enjoyable experience</a:t>
          </a:r>
        </a:p>
      </dgm:t>
    </dgm:pt>
    <dgm:pt modelId="{CADD955F-E608-4EC0-8738-8CDABC628BD7}" type="parTrans" cxnId="{2B69C1F7-8673-4967-8B22-217A96F203A5}">
      <dgm:prSet/>
      <dgm:spPr/>
      <dgm:t>
        <a:bodyPr/>
        <a:lstStyle/>
        <a:p>
          <a:endParaRPr lang="en-US"/>
        </a:p>
      </dgm:t>
    </dgm:pt>
    <dgm:pt modelId="{96D4D5BA-B5D8-46CB-BF1D-552C97AA7B70}" type="sibTrans" cxnId="{2B69C1F7-8673-4967-8B22-217A96F203A5}">
      <dgm:prSet/>
      <dgm:spPr/>
      <dgm:t>
        <a:bodyPr/>
        <a:lstStyle/>
        <a:p>
          <a:endParaRPr lang="en-US"/>
        </a:p>
      </dgm:t>
    </dgm:pt>
    <dgm:pt modelId="{5A501D6D-7FBE-48B5-A735-EAA63F1F54F6}" type="pres">
      <dgm:prSet presAssocID="{3B9D2082-5BC2-4EA2-B2FA-1E29C994EF23}" presName="root" presStyleCnt="0">
        <dgm:presLayoutVars>
          <dgm:dir/>
          <dgm:resizeHandles val="exact"/>
        </dgm:presLayoutVars>
      </dgm:prSet>
      <dgm:spPr/>
    </dgm:pt>
    <dgm:pt modelId="{1673F67C-CBE3-444A-994B-F1C3C3760147}" type="pres">
      <dgm:prSet presAssocID="{3AAB7C77-052E-4B30-98A8-0E4B2DAE27F4}" presName="compNode" presStyleCnt="0"/>
      <dgm:spPr/>
    </dgm:pt>
    <dgm:pt modelId="{FCED9243-189A-46DA-8407-37D34C83BBB9}" type="pres">
      <dgm:prSet presAssocID="{3AAB7C77-052E-4B30-98A8-0E4B2DAE27F4}" presName="bgRect" presStyleLbl="bgShp" presStyleIdx="0" presStyleCnt="3"/>
      <dgm:spPr/>
    </dgm:pt>
    <dgm:pt modelId="{B97C85A1-B9FD-43EE-AAB6-53B70E281152}" type="pres">
      <dgm:prSet presAssocID="{3AAB7C77-052E-4B30-98A8-0E4B2DAE27F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72E9EB0C-AE5D-4B50-8BD8-AE1A2B4BE827}" type="pres">
      <dgm:prSet presAssocID="{3AAB7C77-052E-4B30-98A8-0E4B2DAE27F4}" presName="spaceRect" presStyleCnt="0"/>
      <dgm:spPr/>
    </dgm:pt>
    <dgm:pt modelId="{709F197B-6F35-438C-B196-760AF9E6DDD6}" type="pres">
      <dgm:prSet presAssocID="{3AAB7C77-052E-4B30-98A8-0E4B2DAE27F4}" presName="parTx" presStyleLbl="revTx" presStyleIdx="0" presStyleCnt="3">
        <dgm:presLayoutVars>
          <dgm:chMax val="0"/>
          <dgm:chPref val="0"/>
        </dgm:presLayoutVars>
      </dgm:prSet>
      <dgm:spPr/>
    </dgm:pt>
    <dgm:pt modelId="{E04925C8-49B0-4166-8C93-442D2008B06B}" type="pres">
      <dgm:prSet presAssocID="{21353BB4-2205-442C-A72F-A186B70806BE}" presName="sibTrans" presStyleCnt="0"/>
      <dgm:spPr/>
    </dgm:pt>
    <dgm:pt modelId="{5D11D246-B988-4E05-802D-AA7EB3FE4E48}" type="pres">
      <dgm:prSet presAssocID="{78D6E95F-BE4D-47C7-B329-A29C230D8896}" presName="compNode" presStyleCnt="0"/>
      <dgm:spPr/>
    </dgm:pt>
    <dgm:pt modelId="{EF78A16A-CE4A-4C51-9E63-B86AC84BA239}" type="pres">
      <dgm:prSet presAssocID="{78D6E95F-BE4D-47C7-B329-A29C230D8896}" presName="bgRect" presStyleLbl="bgShp" presStyleIdx="1" presStyleCnt="3"/>
      <dgm:spPr/>
    </dgm:pt>
    <dgm:pt modelId="{55D26A42-574B-4AB2-9D94-0FCE584BA54D}" type="pres">
      <dgm:prSet presAssocID="{78D6E95F-BE4D-47C7-B329-A29C230D889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ball bat and ball"/>
        </a:ext>
      </dgm:extLst>
    </dgm:pt>
    <dgm:pt modelId="{2DD55CCA-3BFC-4B86-8D42-E09B008B37E3}" type="pres">
      <dgm:prSet presAssocID="{78D6E95F-BE4D-47C7-B329-A29C230D8896}" presName="spaceRect" presStyleCnt="0"/>
      <dgm:spPr/>
    </dgm:pt>
    <dgm:pt modelId="{D0173EFC-A2E8-44FB-AA7B-2952117FA50B}" type="pres">
      <dgm:prSet presAssocID="{78D6E95F-BE4D-47C7-B329-A29C230D8896}" presName="parTx" presStyleLbl="revTx" presStyleIdx="1" presStyleCnt="3">
        <dgm:presLayoutVars>
          <dgm:chMax val="0"/>
          <dgm:chPref val="0"/>
        </dgm:presLayoutVars>
      </dgm:prSet>
      <dgm:spPr/>
    </dgm:pt>
    <dgm:pt modelId="{055A738F-2F91-4171-837C-ADB62C3AD2AE}" type="pres">
      <dgm:prSet presAssocID="{111EE213-DD49-4EA5-A8B4-BA77E3346F2A}" presName="sibTrans" presStyleCnt="0"/>
      <dgm:spPr/>
    </dgm:pt>
    <dgm:pt modelId="{8E74C818-7C2A-4DA4-B87A-EC2E0B663DA6}" type="pres">
      <dgm:prSet presAssocID="{C2A2641B-62AC-4B73-B2CC-ADA5F5AC28A4}" presName="compNode" presStyleCnt="0"/>
      <dgm:spPr/>
    </dgm:pt>
    <dgm:pt modelId="{9AF2AC36-C23C-407D-911D-8B63BAE351D6}" type="pres">
      <dgm:prSet presAssocID="{C2A2641B-62AC-4B73-B2CC-ADA5F5AC28A4}" presName="bgRect" presStyleLbl="bgShp" presStyleIdx="2" presStyleCnt="3"/>
      <dgm:spPr/>
    </dgm:pt>
    <dgm:pt modelId="{17107CC6-0AAE-4972-A4FA-CD59799CCBA2}" type="pres">
      <dgm:prSet presAssocID="{C2A2641B-62AC-4B73-B2CC-ADA5F5AC28A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FE475D16-4084-41DF-8E88-FFDE7B47E63E}" type="pres">
      <dgm:prSet presAssocID="{C2A2641B-62AC-4B73-B2CC-ADA5F5AC28A4}" presName="spaceRect" presStyleCnt="0"/>
      <dgm:spPr/>
    </dgm:pt>
    <dgm:pt modelId="{330A6A68-02D4-45DA-AD08-2485A8DA66C3}" type="pres">
      <dgm:prSet presAssocID="{C2A2641B-62AC-4B73-B2CC-ADA5F5AC28A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E73BA3B-4A20-42AF-AF98-49FEE60C4003}" type="presOf" srcId="{C2A2641B-62AC-4B73-B2CC-ADA5F5AC28A4}" destId="{330A6A68-02D4-45DA-AD08-2485A8DA66C3}" srcOrd="0" destOrd="0" presId="urn:microsoft.com/office/officeart/2018/2/layout/IconVerticalSolidList"/>
    <dgm:cxn modelId="{156A3871-1B41-4AAB-8FA9-AA112686A1B4}" type="presOf" srcId="{78D6E95F-BE4D-47C7-B329-A29C230D8896}" destId="{D0173EFC-A2E8-44FB-AA7B-2952117FA50B}" srcOrd="0" destOrd="0" presId="urn:microsoft.com/office/officeart/2018/2/layout/IconVerticalSolidList"/>
    <dgm:cxn modelId="{3EBF51A2-270F-44BB-B517-F66C05DC9587}" type="presOf" srcId="{3B9D2082-5BC2-4EA2-B2FA-1E29C994EF23}" destId="{5A501D6D-7FBE-48B5-A735-EAA63F1F54F6}" srcOrd="0" destOrd="0" presId="urn:microsoft.com/office/officeart/2018/2/layout/IconVerticalSolidList"/>
    <dgm:cxn modelId="{41D2E1CC-4274-43F1-BE4F-9FCAA3715008}" srcId="{3B9D2082-5BC2-4EA2-B2FA-1E29C994EF23}" destId="{78D6E95F-BE4D-47C7-B329-A29C230D8896}" srcOrd="1" destOrd="0" parTransId="{E1BE7BA1-157C-42AE-BDD9-92B6229AA971}" sibTransId="{111EE213-DD49-4EA5-A8B4-BA77E3346F2A}"/>
    <dgm:cxn modelId="{F96C72F0-F518-439B-B5C3-ABB5C36AFC71}" srcId="{3B9D2082-5BC2-4EA2-B2FA-1E29C994EF23}" destId="{3AAB7C77-052E-4B30-98A8-0E4B2DAE27F4}" srcOrd="0" destOrd="0" parTransId="{05561FB3-B479-45E4-ACBC-628390FD9837}" sibTransId="{21353BB4-2205-442C-A72F-A186B70806BE}"/>
    <dgm:cxn modelId="{2B69C1F7-8673-4967-8B22-217A96F203A5}" srcId="{3B9D2082-5BC2-4EA2-B2FA-1E29C994EF23}" destId="{C2A2641B-62AC-4B73-B2CC-ADA5F5AC28A4}" srcOrd="2" destOrd="0" parTransId="{CADD955F-E608-4EC0-8738-8CDABC628BD7}" sibTransId="{96D4D5BA-B5D8-46CB-BF1D-552C97AA7B70}"/>
    <dgm:cxn modelId="{00D4F1FF-265F-4A7E-983B-8CDDA4EEAB30}" type="presOf" srcId="{3AAB7C77-052E-4B30-98A8-0E4B2DAE27F4}" destId="{709F197B-6F35-438C-B196-760AF9E6DDD6}" srcOrd="0" destOrd="0" presId="urn:microsoft.com/office/officeart/2018/2/layout/IconVerticalSolidList"/>
    <dgm:cxn modelId="{99AA5D78-C35C-43FA-B747-BA47C888CBC3}" type="presParOf" srcId="{5A501D6D-7FBE-48B5-A735-EAA63F1F54F6}" destId="{1673F67C-CBE3-444A-994B-F1C3C3760147}" srcOrd="0" destOrd="0" presId="urn:microsoft.com/office/officeart/2018/2/layout/IconVerticalSolidList"/>
    <dgm:cxn modelId="{565EC062-6873-4FDA-B728-9476B288918A}" type="presParOf" srcId="{1673F67C-CBE3-444A-994B-F1C3C3760147}" destId="{FCED9243-189A-46DA-8407-37D34C83BBB9}" srcOrd="0" destOrd="0" presId="urn:microsoft.com/office/officeart/2018/2/layout/IconVerticalSolidList"/>
    <dgm:cxn modelId="{674F89AC-0EEC-4ED6-B96A-51BD9A090A18}" type="presParOf" srcId="{1673F67C-CBE3-444A-994B-F1C3C3760147}" destId="{B97C85A1-B9FD-43EE-AAB6-53B70E281152}" srcOrd="1" destOrd="0" presId="urn:microsoft.com/office/officeart/2018/2/layout/IconVerticalSolidList"/>
    <dgm:cxn modelId="{252A551C-9970-4CA1-9484-57CDC3B04F38}" type="presParOf" srcId="{1673F67C-CBE3-444A-994B-F1C3C3760147}" destId="{72E9EB0C-AE5D-4B50-8BD8-AE1A2B4BE827}" srcOrd="2" destOrd="0" presId="urn:microsoft.com/office/officeart/2018/2/layout/IconVerticalSolidList"/>
    <dgm:cxn modelId="{00A61036-69F8-4513-B0B4-6D78019C12C0}" type="presParOf" srcId="{1673F67C-CBE3-444A-994B-F1C3C3760147}" destId="{709F197B-6F35-438C-B196-760AF9E6DDD6}" srcOrd="3" destOrd="0" presId="urn:microsoft.com/office/officeart/2018/2/layout/IconVerticalSolidList"/>
    <dgm:cxn modelId="{770FA6A7-664A-4E96-BBDA-94A74836161F}" type="presParOf" srcId="{5A501D6D-7FBE-48B5-A735-EAA63F1F54F6}" destId="{E04925C8-49B0-4166-8C93-442D2008B06B}" srcOrd="1" destOrd="0" presId="urn:microsoft.com/office/officeart/2018/2/layout/IconVerticalSolidList"/>
    <dgm:cxn modelId="{D11DE6B8-9CE1-4996-BD0E-24B6100D1020}" type="presParOf" srcId="{5A501D6D-7FBE-48B5-A735-EAA63F1F54F6}" destId="{5D11D246-B988-4E05-802D-AA7EB3FE4E48}" srcOrd="2" destOrd="0" presId="urn:microsoft.com/office/officeart/2018/2/layout/IconVerticalSolidList"/>
    <dgm:cxn modelId="{E6A9611D-9F9B-430F-94D9-1AAFE87FCF8A}" type="presParOf" srcId="{5D11D246-B988-4E05-802D-AA7EB3FE4E48}" destId="{EF78A16A-CE4A-4C51-9E63-B86AC84BA239}" srcOrd="0" destOrd="0" presId="urn:microsoft.com/office/officeart/2018/2/layout/IconVerticalSolidList"/>
    <dgm:cxn modelId="{FD2F53B1-1FE3-4CF3-94FF-44F457168CDE}" type="presParOf" srcId="{5D11D246-B988-4E05-802D-AA7EB3FE4E48}" destId="{55D26A42-574B-4AB2-9D94-0FCE584BA54D}" srcOrd="1" destOrd="0" presId="urn:microsoft.com/office/officeart/2018/2/layout/IconVerticalSolidList"/>
    <dgm:cxn modelId="{4AD68D23-D4D0-4419-9FF0-F0DAA913E79A}" type="presParOf" srcId="{5D11D246-B988-4E05-802D-AA7EB3FE4E48}" destId="{2DD55CCA-3BFC-4B86-8D42-E09B008B37E3}" srcOrd="2" destOrd="0" presId="urn:microsoft.com/office/officeart/2018/2/layout/IconVerticalSolidList"/>
    <dgm:cxn modelId="{6A2FF12E-9766-4CEA-B411-D7C5F7A82F48}" type="presParOf" srcId="{5D11D246-B988-4E05-802D-AA7EB3FE4E48}" destId="{D0173EFC-A2E8-44FB-AA7B-2952117FA50B}" srcOrd="3" destOrd="0" presId="urn:microsoft.com/office/officeart/2018/2/layout/IconVerticalSolidList"/>
    <dgm:cxn modelId="{92E3562D-C16D-4C94-8E8E-D5FD672923F8}" type="presParOf" srcId="{5A501D6D-7FBE-48B5-A735-EAA63F1F54F6}" destId="{055A738F-2F91-4171-837C-ADB62C3AD2AE}" srcOrd="3" destOrd="0" presId="urn:microsoft.com/office/officeart/2018/2/layout/IconVerticalSolidList"/>
    <dgm:cxn modelId="{37E7B107-A1F3-4609-9F32-71074A87CD80}" type="presParOf" srcId="{5A501D6D-7FBE-48B5-A735-EAA63F1F54F6}" destId="{8E74C818-7C2A-4DA4-B87A-EC2E0B663DA6}" srcOrd="4" destOrd="0" presId="urn:microsoft.com/office/officeart/2018/2/layout/IconVerticalSolidList"/>
    <dgm:cxn modelId="{73457483-D286-4EEE-9BE4-E8CDE8944F50}" type="presParOf" srcId="{8E74C818-7C2A-4DA4-B87A-EC2E0B663DA6}" destId="{9AF2AC36-C23C-407D-911D-8B63BAE351D6}" srcOrd="0" destOrd="0" presId="urn:microsoft.com/office/officeart/2018/2/layout/IconVerticalSolidList"/>
    <dgm:cxn modelId="{64D87DB1-AB64-459C-8296-7809D1656BDB}" type="presParOf" srcId="{8E74C818-7C2A-4DA4-B87A-EC2E0B663DA6}" destId="{17107CC6-0AAE-4972-A4FA-CD59799CCBA2}" srcOrd="1" destOrd="0" presId="urn:microsoft.com/office/officeart/2018/2/layout/IconVerticalSolidList"/>
    <dgm:cxn modelId="{18A231A1-5108-45C3-832D-D970BC6D6140}" type="presParOf" srcId="{8E74C818-7C2A-4DA4-B87A-EC2E0B663DA6}" destId="{FE475D16-4084-41DF-8E88-FFDE7B47E63E}" srcOrd="2" destOrd="0" presId="urn:microsoft.com/office/officeart/2018/2/layout/IconVerticalSolidList"/>
    <dgm:cxn modelId="{20002859-0476-439E-B545-281DBA427625}" type="presParOf" srcId="{8E74C818-7C2A-4DA4-B87A-EC2E0B663DA6}" destId="{330A6A68-02D4-45DA-AD08-2485A8DA66C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0BCB9A-0F50-44AE-AB0C-940F7A168D0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B732B3-512E-4B67-AC80-FFB4662735A2}">
      <dgm:prSet/>
      <dgm:spPr/>
      <dgm:t>
        <a:bodyPr/>
        <a:lstStyle/>
        <a:p>
          <a:pPr>
            <a:defRPr cap="all"/>
          </a:pPr>
          <a:r>
            <a:rPr lang="en-US"/>
            <a:t>Working with Github was challenging and inconvenient</a:t>
          </a:r>
        </a:p>
      </dgm:t>
    </dgm:pt>
    <dgm:pt modelId="{3D72C246-7C6F-4C20-B5D1-15A4591C17EA}" type="parTrans" cxnId="{57A7D78F-F9F9-4913-9269-D0C00C603A59}">
      <dgm:prSet/>
      <dgm:spPr/>
      <dgm:t>
        <a:bodyPr/>
        <a:lstStyle/>
        <a:p>
          <a:endParaRPr lang="en-US"/>
        </a:p>
      </dgm:t>
    </dgm:pt>
    <dgm:pt modelId="{0D892CB5-3053-4031-AFCD-1B084F8E7787}" type="sibTrans" cxnId="{57A7D78F-F9F9-4913-9269-D0C00C603A59}">
      <dgm:prSet/>
      <dgm:spPr/>
      <dgm:t>
        <a:bodyPr/>
        <a:lstStyle/>
        <a:p>
          <a:endParaRPr lang="en-US"/>
        </a:p>
      </dgm:t>
    </dgm:pt>
    <dgm:pt modelId="{7F148CE5-34F7-4A70-8124-D9E8D3CC6203}">
      <dgm:prSet/>
      <dgm:spPr/>
      <dgm:t>
        <a:bodyPr/>
        <a:lstStyle/>
        <a:p>
          <a:pPr>
            <a:defRPr cap="all"/>
          </a:pPr>
          <a:r>
            <a:rPr lang="en-US"/>
            <a:t>Challenges with meeting consistently</a:t>
          </a:r>
        </a:p>
      </dgm:t>
    </dgm:pt>
    <dgm:pt modelId="{65FEEF1B-F8DA-46F9-8BD4-211443F27F1F}" type="parTrans" cxnId="{20871B50-CD96-4465-A000-D831639F096E}">
      <dgm:prSet/>
      <dgm:spPr/>
      <dgm:t>
        <a:bodyPr/>
        <a:lstStyle/>
        <a:p>
          <a:endParaRPr lang="en-US"/>
        </a:p>
      </dgm:t>
    </dgm:pt>
    <dgm:pt modelId="{317A6BA7-0CA6-47D8-B2B4-C18ABC03014E}" type="sibTrans" cxnId="{20871B50-CD96-4465-A000-D831639F096E}">
      <dgm:prSet/>
      <dgm:spPr/>
      <dgm:t>
        <a:bodyPr/>
        <a:lstStyle/>
        <a:p>
          <a:endParaRPr lang="en-US"/>
        </a:p>
      </dgm:t>
    </dgm:pt>
    <dgm:pt modelId="{4817718F-7EA6-47C5-82E8-5DCC0FD5CC1C}">
      <dgm:prSet/>
      <dgm:spPr/>
      <dgm:t>
        <a:bodyPr/>
        <a:lstStyle/>
        <a:p>
          <a:pPr>
            <a:defRPr cap="all"/>
          </a:pPr>
          <a:r>
            <a:rPr lang="en-US"/>
            <a:t>Ddownloading files</a:t>
          </a:r>
        </a:p>
      </dgm:t>
    </dgm:pt>
    <dgm:pt modelId="{9DD3563B-02CF-48A6-8D94-AA410BB49A81}" type="parTrans" cxnId="{5B3AEC48-A2DB-4E46-B985-A649C853237E}">
      <dgm:prSet/>
      <dgm:spPr/>
      <dgm:t>
        <a:bodyPr/>
        <a:lstStyle/>
        <a:p>
          <a:endParaRPr lang="en-US"/>
        </a:p>
      </dgm:t>
    </dgm:pt>
    <dgm:pt modelId="{8EB2BA4D-40E5-48D1-96A4-40A05B6FF853}" type="sibTrans" cxnId="{5B3AEC48-A2DB-4E46-B985-A649C853237E}">
      <dgm:prSet/>
      <dgm:spPr/>
      <dgm:t>
        <a:bodyPr/>
        <a:lstStyle/>
        <a:p>
          <a:endParaRPr lang="en-US"/>
        </a:p>
      </dgm:t>
    </dgm:pt>
    <dgm:pt modelId="{89AC00B4-7A62-4EAF-BE0B-D60535815D32}" type="pres">
      <dgm:prSet presAssocID="{F80BCB9A-0F50-44AE-AB0C-940F7A168D05}" presName="root" presStyleCnt="0">
        <dgm:presLayoutVars>
          <dgm:dir/>
          <dgm:resizeHandles val="exact"/>
        </dgm:presLayoutVars>
      </dgm:prSet>
      <dgm:spPr/>
    </dgm:pt>
    <dgm:pt modelId="{E4733DEC-8F29-4F49-AC40-84C28AB1607F}" type="pres">
      <dgm:prSet presAssocID="{8DB732B3-512E-4B67-AC80-FFB4662735A2}" presName="compNode" presStyleCnt="0"/>
      <dgm:spPr/>
    </dgm:pt>
    <dgm:pt modelId="{B727A1EC-F06D-4A10-B470-5559B4C65986}" type="pres">
      <dgm:prSet presAssocID="{8DB732B3-512E-4B67-AC80-FFB4662735A2}" presName="iconBgRect" presStyleLbl="bgShp" presStyleIdx="0" presStyleCnt="3"/>
      <dgm:spPr/>
    </dgm:pt>
    <dgm:pt modelId="{8BD7EFCF-5FBA-468A-9DB3-1442A8F6BF04}" type="pres">
      <dgm:prSet presAssocID="{8DB732B3-512E-4B67-AC80-FFB4662735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2AD0B240-7999-42F1-A279-6A56E84F8BF1}" type="pres">
      <dgm:prSet presAssocID="{8DB732B3-512E-4B67-AC80-FFB4662735A2}" presName="spaceRect" presStyleCnt="0"/>
      <dgm:spPr/>
    </dgm:pt>
    <dgm:pt modelId="{E90123E2-4194-4D53-9597-AA6E1516013B}" type="pres">
      <dgm:prSet presAssocID="{8DB732B3-512E-4B67-AC80-FFB4662735A2}" presName="textRect" presStyleLbl="revTx" presStyleIdx="0" presStyleCnt="3">
        <dgm:presLayoutVars>
          <dgm:chMax val="1"/>
          <dgm:chPref val="1"/>
        </dgm:presLayoutVars>
      </dgm:prSet>
      <dgm:spPr/>
    </dgm:pt>
    <dgm:pt modelId="{F8883D3D-0D57-4921-902B-FE24BE0B94CE}" type="pres">
      <dgm:prSet presAssocID="{0D892CB5-3053-4031-AFCD-1B084F8E7787}" presName="sibTrans" presStyleCnt="0"/>
      <dgm:spPr/>
    </dgm:pt>
    <dgm:pt modelId="{5AF90A93-7F13-4C39-86CD-EE457304A6A6}" type="pres">
      <dgm:prSet presAssocID="{7F148CE5-34F7-4A70-8124-D9E8D3CC6203}" presName="compNode" presStyleCnt="0"/>
      <dgm:spPr/>
    </dgm:pt>
    <dgm:pt modelId="{CD6C2A46-892F-4C0D-BF51-CE285E1306D0}" type="pres">
      <dgm:prSet presAssocID="{7F148CE5-34F7-4A70-8124-D9E8D3CC6203}" presName="iconBgRect" presStyleLbl="bgShp" presStyleIdx="1" presStyleCnt="3"/>
      <dgm:spPr/>
    </dgm:pt>
    <dgm:pt modelId="{FA19A8A4-F319-4AFF-A01D-158A3EC71676}" type="pres">
      <dgm:prSet presAssocID="{7F148CE5-34F7-4A70-8124-D9E8D3CC620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9B58CB9E-1235-4EAD-B0B9-EAF52527C953}" type="pres">
      <dgm:prSet presAssocID="{7F148CE5-34F7-4A70-8124-D9E8D3CC6203}" presName="spaceRect" presStyleCnt="0"/>
      <dgm:spPr/>
    </dgm:pt>
    <dgm:pt modelId="{5CC9F89C-3F28-4C61-804D-A1C91B6124A5}" type="pres">
      <dgm:prSet presAssocID="{7F148CE5-34F7-4A70-8124-D9E8D3CC6203}" presName="textRect" presStyleLbl="revTx" presStyleIdx="1" presStyleCnt="3">
        <dgm:presLayoutVars>
          <dgm:chMax val="1"/>
          <dgm:chPref val="1"/>
        </dgm:presLayoutVars>
      </dgm:prSet>
      <dgm:spPr/>
    </dgm:pt>
    <dgm:pt modelId="{51670E01-A440-4061-A2FA-704500E382A6}" type="pres">
      <dgm:prSet presAssocID="{317A6BA7-0CA6-47D8-B2B4-C18ABC03014E}" presName="sibTrans" presStyleCnt="0"/>
      <dgm:spPr/>
    </dgm:pt>
    <dgm:pt modelId="{0094C1E5-9A91-42E7-AE31-AE6BCE59058F}" type="pres">
      <dgm:prSet presAssocID="{4817718F-7EA6-47C5-82E8-5DCC0FD5CC1C}" presName="compNode" presStyleCnt="0"/>
      <dgm:spPr/>
    </dgm:pt>
    <dgm:pt modelId="{A33E5C15-B6BB-4D5F-A101-73BC2A9F958F}" type="pres">
      <dgm:prSet presAssocID="{4817718F-7EA6-47C5-82E8-5DCC0FD5CC1C}" presName="iconBgRect" presStyleLbl="bgShp" presStyleIdx="2" presStyleCnt="3"/>
      <dgm:spPr/>
    </dgm:pt>
    <dgm:pt modelId="{33867E6F-7C63-45E8-88F2-DF6390D1CFF6}" type="pres">
      <dgm:prSet presAssocID="{4817718F-7EA6-47C5-82E8-5DCC0FD5CC1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9EB61A0D-FD2E-40D2-9BF0-75083E7E44AA}" type="pres">
      <dgm:prSet presAssocID="{4817718F-7EA6-47C5-82E8-5DCC0FD5CC1C}" presName="spaceRect" presStyleCnt="0"/>
      <dgm:spPr/>
    </dgm:pt>
    <dgm:pt modelId="{936ED824-3C0A-4015-871C-81586C5C29C0}" type="pres">
      <dgm:prSet presAssocID="{4817718F-7EA6-47C5-82E8-5DCC0FD5CC1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78A9922-85EA-4461-97FF-4669A06CBC86}" type="presOf" srcId="{4817718F-7EA6-47C5-82E8-5DCC0FD5CC1C}" destId="{936ED824-3C0A-4015-871C-81586C5C29C0}" srcOrd="0" destOrd="0" presId="urn:microsoft.com/office/officeart/2018/5/layout/IconCircleLabelList"/>
    <dgm:cxn modelId="{96580240-E1ED-4AF6-9F09-2BBB2DD87171}" type="presOf" srcId="{8DB732B3-512E-4B67-AC80-FFB4662735A2}" destId="{E90123E2-4194-4D53-9597-AA6E1516013B}" srcOrd="0" destOrd="0" presId="urn:microsoft.com/office/officeart/2018/5/layout/IconCircleLabelList"/>
    <dgm:cxn modelId="{5B3AEC48-A2DB-4E46-B985-A649C853237E}" srcId="{F80BCB9A-0F50-44AE-AB0C-940F7A168D05}" destId="{4817718F-7EA6-47C5-82E8-5DCC0FD5CC1C}" srcOrd="2" destOrd="0" parTransId="{9DD3563B-02CF-48A6-8D94-AA410BB49A81}" sibTransId="{8EB2BA4D-40E5-48D1-96A4-40A05B6FF853}"/>
    <dgm:cxn modelId="{20871B50-CD96-4465-A000-D831639F096E}" srcId="{F80BCB9A-0F50-44AE-AB0C-940F7A168D05}" destId="{7F148CE5-34F7-4A70-8124-D9E8D3CC6203}" srcOrd="1" destOrd="0" parTransId="{65FEEF1B-F8DA-46F9-8BD4-211443F27F1F}" sibTransId="{317A6BA7-0CA6-47D8-B2B4-C18ABC03014E}"/>
    <dgm:cxn modelId="{CAF23F82-5966-4F10-8B0F-383406A51052}" type="presOf" srcId="{F80BCB9A-0F50-44AE-AB0C-940F7A168D05}" destId="{89AC00B4-7A62-4EAF-BE0B-D60535815D32}" srcOrd="0" destOrd="0" presId="urn:microsoft.com/office/officeart/2018/5/layout/IconCircleLabelList"/>
    <dgm:cxn modelId="{57A7D78F-F9F9-4913-9269-D0C00C603A59}" srcId="{F80BCB9A-0F50-44AE-AB0C-940F7A168D05}" destId="{8DB732B3-512E-4B67-AC80-FFB4662735A2}" srcOrd="0" destOrd="0" parTransId="{3D72C246-7C6F-4C20-B5D1-15A4591C17EA}" sibTransId="{0D892CB5-3053-4031-AFCD-1B084F8E7787}"/>
    <dgm:cxn modelId="{AEB48BA6-BF11-4B71-907C-FE2C28ACC14E}" type="presOf" srcId="{7F148CE5-34F7-4A70-8124-D9E8D3CC6203}" destId="{5CC9F89C-3F28-4C61-804D-A1C91B6124A5}" srcOrd="0" destOrd="0" presId="urn:microsoft.com/office/officeart/2018/5/layout/IconCircleLabelList"/>
    <dgm:cxn modelId="{8B7EA1DA-CED5-4AAE-B98D-08999593953A}" type="presParOf" srcId="{89AC00B4-7A62-4EAF-BE0B-D60535815D32}" destId="{E4733DEC-8F29-4F49-AC40-84C28AB1607F}" srcOrd="0" destOrd="0" presId="urn:microsoft.com/office/officeart/2018/5/layout/IconCircleLabelList"/>
    <dgm:cxn modelId="{6D32D685-B5CD-4160-826C-CC1CD1CE7650}" type="presParOf" srcId="{E4733DEC-8F29-4F49-AC40-84C28AB1607F}" destId="{B727A1EC-F06D-4A10-B470-5559B4C65986}" srcOrd="0" destOrd="0" presId="urn:microsoft.com/office/officeart/2018/5/layout/IconCircleLabelList"/>
    <dgm:cxn modelId="{6CBE91FF-A0C8-4125-B562-A0B1710953D2}" type="presParOf" srcId="{E4733DEC-8F29-4F49-AC40-84C28AB1607F}" destId="{8BD7EFCF-5FBA-468A-9DB3-1442A8F6BF04}" srcOrd="1" destOrd="0" presId="urn:microsoft.com/office/officeart/2018/5/layout/IconCircleLabelList"/>
    <dgm:cxn modelId="{1243908D-FA36-4DF9-A7DD-06A480B88CDB}" type="presParOf" srcId="{E4733DEC-8F29-4F49-AC40-84C28AB1607F}" destId="{2AD0B240-7999-42F1-A279-6A56E84F8BF1}" srcOrd="2" destOrd="0" presId="urn:microsoft.com/office/officeart/2018/5/layout/IconCircleLabelList"/>
    <dgm:cxn modelId="{5AB8DBFA-6B41-467C-9C24-55E2364DBB48}" type="presParOf" srcId="{E4733DEC-8F29-4F49-AC40-84C28AB1607F}" destId="{E90123E2-4194-4D53-9597-AA6E1516013B}" srcOrd="3" destOrd="0" presId="urn:microsoft.com/office/officeart/2018/5/layout/IconCircleLabelList"/>
    <dgm:cxn modelId="{4E6878A2-2F65-4082-9CE6-069BFB48897B}" type="presParOf" srcId="{89AC00B4-7A62-4EAF-BE0B-D60535815D32}" destId="{F8883D3D-0D57-4921-902B-FE24BE0B94CE}" srcOrd="1" destOrd="0" presId="urn:microsoft.com/office/officeart/2018/5/layout/IconCircleLabelList"/>
    <dgm:cxn modelId="{CD1885D1-F6DA-40B9-ACAC-32B1EAC683AA}" type="presParOf" srcId="{89AC00B4-7A62-4EAF-BE0B-D60535815D32}" destId="{5AF90A93-7F13-4C39-86CD-EE457304A6A6}" srcOrd="2" destOrd="0" presId="urn:microsoft.com/office/officeart/2018/5/layout/IconCircleLabelList"/>
    <dgm:cxn modelId="{24F2B490-CB30-47ED-BD29-CA08DEBE2635}" type="presParOf" srcId="{5AF90A93-7F13-4C39-86CD-EE457304A6A6}" destId="{CD6C2A46-892F-4C0D-BF51-CE285E1306D0}" srcOrd="0" destOrd="0" presId="urn:microsoft.com/office/officeart/2018/5/layout/IconCircleLabelList"/>
    <dgm:cxn modelId="{5CCA3D3F-7AE0-4F07-8423-B06A7D50309E}" type="presParOf" srcId="{5AF90A93-7F13-4C39-86CD-EE457304A6A6}" destId="{FA19A8A4-F319-4AFF-A01D-158A3EC71676}" srcOrd="1" destOrd="0" presId="urn:microsoft.com/office/officeart/2018/5/layout/IconCircleLabelList"/>
    <dgm:cxn modelId="{4FAA0AC0-67DB-4C12-ACD3-200E79FFF039}" type="presParOf" srcId="{5AF90A93-7F13-4C39-86CD-EE457304A6A6}" destId="{9B58CB9E-1235-4EAD-B0B9-EAF52527C953}" srcOrd="2" destOrd="0" presId="urn:microsoft.com/office/officeart/2018/5/layout/IconCircleLabelList"/>
    <dgm:cxn modelId="{6463ADA4-5C87-442D-AF7E-9E695EA7B3E1}" type="presParOf" srcId="{5AF90A93-7F13-4C39-86CD-EE457304A6A6}" destId="{5CC9F89C-3F28-4C61-804D-A1C91B6124A5}" srcOrd="3" destOrd="0" presId="urn:microsoft.com/office/officeart/2018/5/layout/IconCircleLabelList"/>
    <dgm:cxn modelId="{F19B59E7-2CFC-4C54-8E71-41E854045EEF}" type="presParOf" srcId="{89AC00B4-7A62-4EAF-BE0B-D60535815D32}" destId="{51670E01-A440-4061-A2FA-704500E382A6}" srcOrd="3" destOrd="0" presId="urn:microsoft.com/office/officeart/2018/5/layout/IconCircleLabelList"/>
    <dgm:cxn modelId="{18289B53-3B18-4B1E-912D-A875404FF33C}" type="presParOf" srcId="{89AC00B4-7A62-4EAF-BE0B-D60535815D32}" destId="{0094C1E5-9A91-42E7-AE31-AE6BCE59058F}" srcOrd="4" destOrd="0" presId="urn:microsoft.com/office/officeart/2018/5/layout/IconCircleLabelList"/>
    <dgm:cxn modelId="{D827351D-E40D-4317-85FE-938CC5116231}" type="presParOf" srcId="{0094C1E5-9A91-42E7-AE31-AE6BCE59058F}" destId="{A33E5C15-B6BB-4D5F-A101-73BC2A9F958F}" srcOrd="0" destOrd="0" presId="urn:microsoft.com/office/officeart/2018/5/layout/IconCircleLabelList"/>
    <dgm:cxn modelId="{FC2D1985-6806-4790-A5DC-719AEFC561C8}" type="presParOf" srcId="{0094C1E5-9A91-42E7-AE31-AE6BCE59058F}" destId="{33867E6F-7C63-45E8-88F2-DF6390D1CFF6}" srcOrd="1" destOrd="0" presId="urn:microsoft.com/office/officeart/2018/5/layout/IconCircleLabelList"/>
    <dgm:cxn modelId="{945B81F6-7F16-4D9B-BDEA-74FF7328C1C0}" type="presParOf" srcId="{0094C1E5-9A91-42E7-AE31-AE6BCE59058F}" destId="{9EB61A0D-FD2E-40D2-9BF0-75083E7E44AA}" srcOrd="2" destOrd="0" presId="urn:microsoft.com/office/officeart/2018/5/layout/IconCircleLabelList"/>
    <dgm:cxn modelId="{28313627-B54A-4F19-B258-E06BEC232684}" type="presParOf" srcId="{0094C1E5-9A91-42E7-AE31-AE6BCE59058F}" destId="{936ED824-3C0A-4015-871C-81586C5C29C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9489E2D-636C-46AC-8A29-C6E1FAA78BC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4AD6E3C-E5CA-40B9-8572-67619778D37C}">
      <dgm:prSet/>
      <dgm:spPr/>
      <dgm:t>
        <a:bodyPr/>
        <a:lstStyle/>
        <a:p>
          <a:pPr>
            <a:defRPr cap="all"/>
          </a:pPr>
          <a:r>
            <a:rPr lang="en-US"/>
            <a:t>User Interface</a:t>
          </a:r>
        </a:p>
      </dgm:t>
    </dgm:pt>
    <dgm:pt modelId="{26E0FC2E-5FD8-41C6-B2D4-11E45B2BE994}" type="parTrans" cxnId="{C641EB4E-F807-491A-AE0F-BB2EADFF51DA}">
      <dgm:prSet/>
      <dgm:spPr/>
      <dgm:t>
        <a:bodyPr/>
        <a:lstStyle/>
        <a:p>
          <a:endParaRPr lang="en-US"/>
        </a:p>
      </dgm:t>
    </dgm:pt>
    <dgm:pt modelId="{8C576A0A-8FB4-4653-BC9A-279D3C4DE334}" type="sibTrans" cxnId="{C641EB4E-F807-491A-AE0F-BB2EADFF51DA}">
      <dgm:prSet/>
      <dgm:spPr/>
      <dgm:t>
        <a:bodyPr/>
        <a:lstStyle/>
        <a:p>
          <a:endParaRPr lang="en-US"/>
        </a:p>
      </dgm:t>
    </dgm:pt>
    <dgm:pt modelId="{5E49883C-02FB-4A49-82BA-879681992C20}">
      <dgm:prSet/>
      <dgm:spPr/>
      <dgm:t>
        <a:bodyPr/>
        <a:lstStyle/>
        <a:p>
          <a:pPr>
            <a:defRPr cap="all"/>
          </a:pPr>
          <a:r>
            <a:rPr lang="en-US"/>
            <a:t>Enemy Variety</a:t>
          </a:r>
        </a:p>
      </dgm:t>
    </dgm:pt>
    <dgm:pt modelId="{012D2512-797F-4352-842A-4E190DD4B9E3}" type="parTrans" cxnId="{B2C3F29C-EE6A-4639-A830-DC6E22C02FE8}">
      <dgm:prSet/>
      <dgm:spPr/>
      <dgm:t>
        <a:bodyPr/>
        <a:lstStyle/>
        <a:p>
          <a:endParaRPr lang="en-US"/>
        </a:p>
      </dgm:t>
    </dgm:pt>
    <dgm:pt modelId="{D880EDDC-050F-4E7F-B7B1-867004BFE02C}" type="sibTrans" cxnId="{B2C3F29C-EE6A-4639-A830-DC6E22C02FE8}">
      <dgm:prSet/>
      <dgm:spPr/>
      <dgm:t>
        <a:bodyPr/>
        <a:lstStyle/>
        <a:p>
          <a:endParaRPr lang="en-US"/>
        </a:p>
      </dgm:t>
    </dgm:pt>
    <dgm:pt modelId="{730F33A2-7A8E-4786-83BC-9BC6DEB06574}">
      <dgm:prSet/>
      <dgm:spPr/>
      <dgm:t>
        <a:bodyPr/>
        <a:lstStyle/>
        <a:p>
          <a:pPr>
            <a:defRPr cap="all"/>
          </a:pPr>
          <a:r>
            <a:rPr lang="en-US"/>
            <a:t>“Randomness” </a:t>
          </a:r>
        </a:p>
      </dgm:t>
    </dgm:pt>
    <dgm:pt modelId="{84EB56D3-7DC7-4547-9806-F2C0CF5DCC35}" type="parTrans" cxnId="{C514BF37-611B-4696-8C58-4BF6EE2C2E3A}">
      <dgm:prSet/>
      <dgm:spPr/>
      <dgm:t>
        <a:bodyPr/>
        <a:lstStyle/>
        <a:p>
          <a:endParaRPr lang="en-US"/>
        </a:p>
      </dgm:t>
    </dgm:pt>
    <dgm:pt modelId="{CC2CE908-7CBB-4E3A-8727-637A7C804AEA}" type="sibTrans" cxnId="{C514BF37-611B-4696-8C58-4BF6EE2C2E3A}">
      <dgm:prSet/>
      <dgm:spPr/>
      <dgm:t>
        <a:bodyPr/>
        <a:lstStyle/>
        <a:p>
          <a:endParaRPr lang="en-US"/>
        </a:p>
      </dgm:t>
    </dgm:pt>
    <dgm:pt modelId="{AE13C0F2-AB73-431A-BF20-906E93B6C52B}" type="pres">
      <dgm:prSet presAssocID="{59489E2D-636C-46AC-8A29-C6E1FAA78BC6}" presName="root" presStyleCnt="0">
        <dgm:presLayoutVars>
          <dgm:dir/>
          <dgm:resizeHandles val="exact"/>
        </dgm:presLayoutVars>
      </dgm:prSet>
      <dgm:spPr/>
    </dgm:pt>
    <dgm:pt modelId="{E0F49740-FF3E-445E-BD1E-8E26658C854D}" type="pres">
      <dgm:prSet presAssocID="{54AD6E3C-E5CA-40B9-8572-67619778D37C}" presName="compNode" presStyleCnt="0"/>
      <dgm:spPr/>
    </dgm:pt>
    <dgm:pt modelId="{1617F67A-9D9E-4DE2-AF55-B345672EB18E}" type="pres">
      <dgm:prSet presAssocID="{54AD6E3C-E5CA-40B9-8572-67619778D37C}" presName="iconBgRect" presStyleLbl="bgShp" presStyleIdx="0" presStyleCnt="3"/>
      <dgm:spPr/>
    </dgm:pt>
    <dgm:pt modelId="{AA077A27-C36E-4FB0-9C8C-559542AAFAE2}" type="pres">
      <dgm:prSet presAssocID="{54AD6E3C-E5CA-40B9-8572-67619778D3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179AF81-3B68-488D-ADEA-0F71146CEE79}" type="pres">
      <dgm:prSet presAssocID="{54AD6E3C-E5CA-40B9-8572-67619778D37C}" presName="spaceRect" presStyleCnt="0"/>
      <dgm:spPr/>
    </dgm:pt>
    <dgm:pt modelId="{FE9588F5-89FE-4A7A-BE09-D62C8F523B4F}" type="pres">
      <dgm:prSet presAssocID="{54AD6E3C-E5CA-40B9-8572-67619778D37C}" presName="textRect" presStyleLbl="revTx" presStyleIdx="0" presStyleCnt="3">
        <dgm:presLayoutVars>
          <dgm:chMax val="1"/>
          <dgm:chPref val="1"/>
        </dgm:presLayoutVars>
      </dgm:prSet>
      <dgm:spPr/>
    </dgm:pt>
    <dgm:pt modelId="{932B3319-3BA5-4AC2-92F5-77EB485B389F}" type="pres">
      <dgm:prSet presAssocID="{8C576A0A-8FB4-4653-BC9A-279D3C4DE334}" presName="sibTrans" presStyleCnt="0"/>
      <dgm:spPr/>
    </dgm:pt>
    <dgm:pt modelId="{D80FAC37-F190-46EE-96BC-4FBAE8103575}" type="pres">
      <dgm:prSet presAssocID="{5E49883C-02FB-4A49-82BA-879681992C20}" presName="compNode" presStyleCnt="0"/>
      <dgm:spPr/>
    </dgm:pt>
    <dgm:pt modelId="{D0D23F2D-63D9-4958-95EA-396C505DEA34}" type="pres">
      <dgm:prSet presAssocID="{5E49883C-02FB-4A49-82BA-879681992C20}" presName="iconBgRect" presStyleLbl="bgShp" presStyleIdx="1" presStyleCnt="3"/>
      <dgm:spPr/>
    </dgm:pt>
    <dgm:pt modelId="{3BA91BC5-0D9B-42A3-B69B-C161A0CBDA6F}" type="pres">
      <dgm:prSet presAssocID="{5E49883C-02FB-4A49-82BA-879681992C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FF5EB6B-3265-4628-BAE7-DD08F5372B78}" type="pres">
      <dgm:prSet presAssocID="{5E49883C-02FB-4A49-82BA-879681992C20}" presName="spaceRect" presStyleCnt="0"/>
      <dgm:spPr/>
    </dgm:pt>
    <dgm:pt modelId="{C31AC406-4A12-4B93-B903-EDE5B412F563}" type="pres">
      <dgm:prSet presAssocID="{5E49883C-02FB-4A49-82BA-879681992C20}" presName="textRect" presStyleLbl="revTx" presStyleIdx="1" presStyleCnt="3">
        <dgm:presLayoutVars>
          <dgm:chMax val="1"/>
          <dgm:chPref val="1"/>
        </dgm:presLayoutVars>
      </dgm:prSet>
      <dgm:spPr/>
    </dgm:pt>
    <dgm:pt modelId="{8DD2C9BD-93C0-4895-9D84-3052A7172140}" type="pres">
      <dgm:prSet presAssocID="{D880EDDC-050F-4E7F-B7B1-867004BFE02C}" presName="sibTrans" presStyleCnt="0"/>
      <dgm:spPr/>
    </dgm:pt>
    <dgm:pt modelId="{10901C41-7A25-4C2F-BAAA-C422373D5D12}" type="pres">
      <dgm:prSet presAssocID="{730F33A2-7A8E-4786-83BC-9BC6DEB06574}" presName="compNode" presStyleCnt="0"/>
      <dgm:spPr/>
    </dgm:pt>
    <dgm:pt modelId="{B152EB60-833B-4869-9033-AAA4FAC3F303}" type="pres">
      <dgm:prSet presAssocID="{730F33A2-7A8E-4786-83BC-9BC6DEB06574}" presName="iconBgRect" presStyleLbl="bgShp" presStyleIdx="2" presStyleCnt="3"/>
      <dgm:spPr/>
    </dgm:pt>
    <dgm:pt modelId="{B7D807AA-5FF4-42B6-926B-1EB95B5F98A2}" type="pres">
      <dgm:prSet presAssocID="{730F33A2-7A8E-4786-83BC-9BC6DEB0657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3ADD69AC-685F-41FC-A615-D1A16A49DE69}" type="pres">
      <dgm:prSet presAssocID="{730F33A2-7A8E-4786-83BC-9BC6DEB06574}" presName="spaceRect" presStyleCnt="0"/>
      <dgm:spPr/>
    </dgm:pt>
    <dgm:pt modelId="{C5634DA4-7301-4A2F-BBD1-81C9E4796C32}" type="pres">
      <dgm:prSet presAssocID="{730F33A2-7A8E-4786-83BC-9BC6DEB0657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EC7A60B-C813-48C7-AC99-914177A5BBDB}" type="presOf" srcId="{54AD6E3C-E5CA-40B9-8572-67619778D37C}" destId="{FE9588F5-89FE-4A7A-BE09-D62C8F523B4F}" srcOrd="0" destOrd="0" presId="urn:microsoft.com/office/officeart/2018/5/layout/IconCircleLabelList"/>
    <dgm:cxn modelId="{C514BF37-611B-4696-8C58-4BF6EE2C2E3A}" srcId="{59489E2D-636C-46AC-8A29-C6E1FAA78BC6}" destId="{730F33A2-7A8E-4786-83BC-9BC6DEB06574}" srcOrd="2" destOrd="0" parTransId="{84EB56D3-7DC7-4547-9806-F2C0CF5DCC35}" sibTransId="{CC2CE908-7CBB-4E3A-8727-637A7C804AEA}"/>
    <dgm:cxn modelId="{15F7B83C-E3F6-4F56-B782-BE172FA8D3FF}" type="presOf" srcId="{730F33A2-7A8E-4786-83BC-9BC6DEB06574}" destId="{C5634DA4-7301-4A2F-BBD1-81C9E4796C32}" srcOrd="0" destOrd="0" presId="urn:microsoft.com/office/officeart/2018/5/layout/IconCircleLabelList"/>
    <dgm:cxn modelId="{C641EB4E-F807-491A-AE0F-BB2EADFF51DA}" srcId="{59489E2D-636C-46AC-8A29-C6E1FAA78BC6}" destId="{54AD6E3C-E5CA-40B9-8572-67619778D37C}" srcOrd="0" destOrd="0" parTransId="{26E0FC2E-5FD8-41C6-B2D4-11E45B2BE994}" sibTransId="{8C576A0A-8FB4-4653-BC9A-279D3C4DE334}"/>
    <dgm:cxn modelId="{D77E055E-1892-44AE-A878-AC6FD2115FDD}" type="presOf" srcId="{59489E2D-636C-46AC-8A29-C6E1FAA78BC6}" destId="{AE13C0F2-AB73-431A-BF20-906E93B6C52B}" srcOrd="0" destOrd="0" presId="urn:microsoft.com/office/officeart/2018/5/layout/IconCircleLabelList"/>
    <dgm:cxn modelId="{B2C3F29C-EE6A-4639-A830-DC6E22C02FE8}" srcId="{59489E2D-636C-46AC-8A29-C6E1FAA78BC6}" destId="{5E49883C-02FB-4A49-82BA-879681992C20}" srcOrd="1" destOrd="0" parTransId="{012D2512-797F-4352-842A-4E190DD4B9E3}" sibTransId="{D880EDDC-050F-4E7F-B7B1-867004BFE02C}"/>
    <dgm:cxn modelId="{5FBA10F0-6EF7-4D53-8155-9A8200127F03}" type="presOf" srcId="{5E49883C-02FB-4A49-82BA-879681992C20}" destId="{C31AC406-4A12-4B93-B903-EDE5B412F563}" srcOrd="0" destOrd="0" presId="urn:microsoft.com/office/officeart/2018/5/layout/IconCircleLabelList"/>
    <dgm:cxn modelId="{5AA61996-92F5-4EC2-9443-63C47F41437F}" type="presParOf" srcId="{AE13C0F2-AB73-431A-BF20-906E93B6C52B}" destId="{E0F49740-FF3E-445E-BD1E-8E26658C854D}" srcOrd="0" destOrd="0" presId="urn:microsoft.com/office/officeart/2018/5/layout/IconCircleLabelList"/>
    <dgm:cxn modelId="{A890B903-3276-4633-8C97-B8BE5DFC7B90}" type="presParOf" srcId="{E0F49740-FF3E-445E-BD1E-8E26658C854D}" destId="{1617F67A-9D9E-4DE2-AF55-B345672EB18E}" srcOrd="0" destOrd="0" presId="urn:microsoft.com/office/officeart/2018/5/layout/IconCircleLabelList"/>
    <dgm:cxn modelId="{D642AC0B-2021-4E16-BCFA-5BBB5120D3E0}" type="presParOf" srcId="{E0F49740-FF3E-445E-BD1E-8E26658C854D}" destId="{AA077A27-C36E-4FB0-9C8C-559542AAFAE2}" srcOrd="1" destOrd="0" presId="urn:microsoft.com/office/officeart/2018/5/layout/IconCircleLabelList"/>
    <dgm:cxn modelId="{CA6E06E6-8337-4D22-9D31-8A73418C5059}" type="presParOf" srcId="{E0F49740-FF3E-445E-BD1E-8E26658C854D}" destId="{3179AF81-3B68-488D-ADEA-0F71146CEE79}" srcOrd="2" destOrd="0" presId="urn:microsoft.com/office/officeart/2018/5/layout/IconCircleLabelList"/>
    <dgm:cxn modelId="{F2746607-DA30-4066-A160-A5CF358855C9}" type="presParOf" srcId="{E0F49740-FF3E-445E-BD1E-8E26658C854D}" destId="{FE9588F5-89FE-4A7A-BE09-D62C8F523B4F}" srcOrd="3" destOrd="0" presId="urn:microsoft.com/office/officeart/2018/5/layout/IconCircleLabelList"/>
    <dgm:cxn modelId="{85D04CD6-11B8-45A2-90E2-0FCC498847D8}" type="presParOf" srcId="{AE13C0F2-AB73-431A-BF20-906E93B6C52B}" destId="{932B3319-3BA5-4AC2-92F5-77EB485B389F}" srcOrd="1" destOrd="0" presId="urn:microsoft.com/office/officeart/2018/5/layout/IconCircleLabelList"/>
    <dgm:cxn modelId="{8DA3464F-CBEB-4529-80C8-72F74C7F90C1}" type="presParOf" srcId="{AE13C0F2-AB73-431A-BF20-906E93B6C52B}" destId="{D80FAC37-F190-46EE-96BC-4FBAE8103575}" srcOrd="2" destOrd="0" presId="urn:microsoft.com/office/officeart/2018/5/layout/IconCircleLabelList"/>
    <dgm:cxn modelId="{577C0E23-A391-425C-B4E4-CBD8A4210D59}" type="presParOf" srcId="{D80FAC37-F190-46EE-96BC-4FBAE8103575}" destId="{D0D23F2D-63D9-4958-95EA-396C505DEA34}" srcOrd="0" destOrd="0" presId="urn:microsoft.com/office/officeart/2018/5/layout/IconCircleLabelList"/>
    <dgm:cxn modelId="{9488429A-9097-4FAA-B4B1-A5A1BF41DA99}" type="presParOf" srcId="{D80FAC37-F190-46EE-96BC-4FBAE8103575}" destId="{3BA91BC5-0D9B-42A3-B69B-C161A0CBDA6F}" srcOrd="1" destOrd="0" presId="urn:microsoft.com/office/officeart/2018/5/layout/IconCircleLabelList"/>
    <dgm:cxn modelId="{8F200711-0CB1-4DE9-9107-EE8DF10F420D}" type="presParOf" srcId="{D80FAC37-F190-46EE-96BC-4FBAE8103575}" destId="{5FF5EB6B-3265-4628-BAE7-DD08F5372B78}" srcOrd="2" destOrd="0" presId="urn:microsoft.com/office/officeart/2018/5/layout/IconCircleLabelList"/>
    <dgm:cxn modelId="{D6AED3C8-165A-4DE5-8133-25A8A30E007C}" type="presParOf" srcId="{D80FAC37-F190-46EE-96BC-4FBAE8103575}" destId="{C31AC406-4A12-4B93-B903-EDE5B412F563}" srcOrd="3" destOrd="0" presId="urn:microsoft.com/office/officeart/2018/5/layout/IconCircleLabelList"/>
    <dgm:cxn modelId="{47E3B2AD-7A88-4B0F-A439-A9F2753CF50B}" type="presParOf" srcId="{AE13C0F2-AB73-431A-BF20-906E93B6C52B}" destId="{8DD2C9BD-93C0-4895-9D84-3052A7172140}" srcOrd="3" destOrd="0" presId="urn:microsoft.com/office/officeart/2018/5/layout/IconCircleLabelList"/>
    <dgm:cxn modelId="{9C504AB6-7E10-4F69-B6E7-5E06EA676850}" type="presParOf" srcId="{AE13C0F2-AB73-431A-BF20-906E93B6C52B}" destId="{10901C41-7A25-4C2F-BAAA-C422373D5D12}" srcOrd="4" destOrd="0" presId="urn:microsoft.com/office/officeart/2018/5/layout/IconCircleLabelList"/>
    <dgm:cxn modelId="{77311452-BD18-4C59-8A46-AB732D4BD3C4}" type="presParOf" srcId="{10901C41-7A25-4C2F-BAAA-C422373D5D12}" destId="{B152EB60-833B-4869-9033-AAA4FAC3F303}" srcOrd="0" destOrd="0" presId="urn:microsoft.com/office/officeart/2018/5/layout/IconCircleLabelList"/>
    <dgm:cxn modelId="{F2CA6388-8D1C-465B-BB3C-D84C0452A35B}" type="presParOf" srcId="{10901C41-7A25-4C2F-BAAA-C422373D5D12}" destId="{B7D807AA-5FF4-42B6-926B-1EB95B5F98A2}" srcOrd="1" destOrd="0" presId="urn:microsoft.com/office/officeart/2018/5/layout/IconCircleLabelList"/>
    <dgm:cxn modelId="{73946697-7755-45C8-B81F-68DCAF9930AD}" type="presParOf" srcId="{10901C41-7A25-4C2F-BAAA-C422373D5D12}" destId="{3ADD69AC-685F-41FC-A615-D1A16A49DE69}" srcOrd="2" destOrd="0" presId="urn:microsoft.com/office/officeart/2018/5/layout/IconCircleLabelList"/>
    <dgm:cxn modelId="{6C6B5FE1-70D6-4396-ADCD-9E15FA1B6887}" type="presParOf" srcId="{10901C41-7A25-4C2F-BAAA-C422373D5D12}" destId="{C5634DA4-7301-4A2F-BBD1-81C9E4796C3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8DAFA45-9EFA-42CA-8F99-50FCE98B803C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76E5FC0-4F5F-4CED-BB96-A0B717AC5B92}">
      <dgm:prSet/>
      <dgm:spPr/>
      <dgm:t>
        <a:bodyPr/>
        <a:lstStyle/>
        <a:p>
          <a:r>
            <a:rPr lang="en-US"/>
            <a:t>May see TurboStar on a shelf near you</a:t>
          </a:r>
        </a:p>
      </dgm:t>
    </dgm:pt>
    <dgm:pt modelId="{ECD5937A-7E1D-4DAB-A34D-325EAEA2961F}" type="parTrans" cxnId="{7293E8D6-F7D4-4C25-AF43-9B3BFFDDD894}">
      <dgm:prSet/>
      <dgm:spPr/>
      <dgm:t>
        <a:bodyPr/>
        <a:lstStyle/>
        <a:p>
          <a:endParaRPr lang="en-US"/>
        </a:p>
      </dgm:t>
    </dgm:pt>
    <dgm:pt modelId="{B4BB8D7B-EE44-4297-89E3-62EF4E810AC0}" type="sibTrans" cxnId="{7293E8D6-F7D4-4C25-AF43-9B3BFFDDD894}">
      <dgm:prSet/>
      <dgm:spPr/>
      <dgm:t>
        <a:bodyPr/>
        <a:lstStyle/>
        <a:p>
          <a:endParaRPr lang="en-US"/>
        </a:p>
      </dgm:t>
    </dgm:pt>
    <dgm:pt modelId="{E86D0F00-1315-4DE6-95B6-214C9ADDA3AD}">
      <dgm:prSet/>
      <dgm:spPr/>
      <dgm:t>
        <a:bodyPr/>
        <a:lstStyle/>
        <a:p>
          <a:r>
            <a:rPr lang="en-US"/>
            <a:t>Find soundtrack on SoundCloud</a:t>
          </a:r>
        </a:p>
      </dgm:t>
    </dgm:pt>
    <dgm:pt modelId="{4D256E97-1B29-4948-AECD-74F857F05649}" type="parTrans" cxnId="{56371D42-1FCE-4AA2-918C-7075837DE9B9}">
      <dgm:prSet/>
      <dgm:spPr/>
      <dgm:t>
        <a:bodyPr/>
        <a:lstStyle/>
        <a:p>
          <a:endParaRPr lang="en-US"/>
        </a:p>
      </dgm:t>
    </dgm:pt>
    <dgm:pt modelId="{FB527110-6E1E-4F06-9431-240E0C6E924A}" type="sibTrans" cxnId="{56371D42-1FCE-4AA2-918C-7075837DE9B9}">
      <dgm:prSet/>
      <dgm:spPr/>
      <dgm:t>
        <a:bodyPr/>
        <a:lstStyle/>
        <a:p>
          <a:endParaRPr lang="en-US"/>
        </a:p>
      </dgm:t>
    </dgm:pt>
    <dgm:pt modelId="{9D598495-E178-8343-AE7C-B2008ABD1612}" type="pres">
      <dgm:prSet presAssocID="{48DAFA45-9EFA-42CA-8F99-50FCE98B803C}" presName="linearFlow" presStyleCnt="0">
        <dgm:presLayoutVars>
          <dgm:resizeHandles val="exact"/>
        </dgm:presLayoutVars>
      </dgm:prSet>
      <dgm:spPr/>
    </dgm:pt>
    <dgm:pt modelId="{D2BF4B3D-1B45-C641-82B8-1157687C722B}" type="pres">
      <dgm:prSet presAssocID="{776E5FC0-4F5F-4CED-BB96-A0B717AC5B92}" presName="node" presStyleLbl="node1" presStyleIdx="0" presStyleCnt="2">
        <dgm:presLayoutVars>
          <dgm:bulletEnabled val="1"/>
        </dgm:presLayoutVars>
      </dgm:prSet>
      <dgm:spPr/>
    </dgm:pt>
    <dgm:pt modelId="{4DF644A7-5C38-9049-A556-27F44DBC7CC2}" type="pres">
      <dgm:prSet presAssocID="{B4BB8D7B-EE44-4297-89E3-62EF4E810AC0}" presName="sibTrans" presStyleLbl="sibTrans2D1" presStyleIdx="0" presStyleCnt="1"/>
      <dgm:spPr/>
    </dgm:pt>
    <dgm:pt modelId="{431A18DB-BDF9-9045-B0FB-9987F671E1C0}" type="pres">
      <dgm:prSet presAssocID="{B4BB8D7B-EE44-4297-89E3-62EF4E810AC0}" presName="connectorText" presStyleLbl="sibTrans2D1" presStyleIdx="0" presStyleCnt="1"/>
      <dgm:spPr/>
    </dgm:pt>
    <dgm:pt modelId="{DA467361-6966-9F47-A471-CC3ABC6AAB4E}" type="pres">
      <dgm:prSet presAssocID="{E86D0F00-1315-4DE6-95B6-214C9ADDA3AD}" presName="node" presStyleLbl="node1" presStyleIdx="1" presStyleCnt="2">
        <dgm:presLayoutVars>
          <dgm:bulletEnabled val="1"/>
        </dgm:presLayoutVars>
      </dgm:prSet>
      <dgm:spPr/>
    </dgm:pt>
  </dgm:ptLst>
  <dgm:cxnLst>
    <dgm:cxn modelId="{8F37BC17-87F6-0141-B9B1-0BEEEDD52196}" type="presOf" srcId="{E86D0F00-1315-4DE6-95B6-214C9ADDA3AD}" destId="{DA467361-6966-9F47-A471-CC3ABC6AAB4E}" srcOrd="0" destOrd="0" presId="urn:microsoft.com/office/officeart/2005/8/layout/process2"/>
    <dgm:cxn modelId="{56371D42-1FCE-4AA2-918C-7075837DE9B9}" srcId="{48DAFA45-9EFA-42CA-8F99-50FCE98B803C}" destId="{E86D0F00-1315-4DE6-95B6-214C9ADDA3AD}" srcOrd="1" destOrd="0" parTransId="{4D256E97-1B29-4948-AECD-74F857F05649}" sibTransId="{FB527110-6E1E-4F06-9431-240E0C6E924A}"/>
    <dgm:cxn modelId="{AB5FF088-6856-7844-88D7-684E801173F7}" type="presOf" srcId="{776E5FC0-4F5F-4CED-BB96-A0B717AC5B92}" destId="{D2BF4B3D-1B45-C641-82B8-1157687C722B}" srcOrd="0" destOrd="0" presId="urn:microsoft.com/office/officeart/2005/8/layout/process2"/>
    <dgm:cxn modelId="{6874F4C2-FDCE-B343-804C-B2CEA1EC2BA0}" type="presOf" srcId="{B4BB8D7B-EE44-4297-89E3-62EF4E810AC0}" destId="{431A18DB-BDF9-9045-B0FB-9987F671E1C0}" srcOrd="1" destOrd="0" presId="urn:microsoft.com/office/officeart/2005/8/layout/process2"/>
    <dgm:cxn modelId="{7293E8D6-F7D4-4C25-AF43-9B3BFFDDD894}" srcId="{48DAFA45-9EFA-42CA-8F99-50FCE98B803C}" destId="{776E5FC0-4F5F-4CED-BB96-A0B717AC5B92}" srcOrd="0" destOrd="0" parTransId="{ECD5937A-7E1D-4DAB-A34D-325EAEA2961F}" sibTransId="{B4BB8D7B-EE44-4297-89E3-62EF4E810AC0}"/>
    <dgm:cxn modelId="{DE0828DD-F59B-2447-88D1-5CE6D3FD4BAD}" type="presOf" srcId="{48DAFA45-9EFA-42CA-8F99-50FCE98B803C}" destId="{9D598495-E178-8343-AE7C-B2008ABD1612}" srcOrd="0" destOrd="0" presId="urn:microsoft.com/office/officeart/2005/8/layout/process2"/>
    <dgm:cxn modelId="{498C2FE6-6775-9948-9F1D-D091C3E57CDE}" type="presOf" srcId="{B4BB8D7B-EE44-4297-89E3-62EF4E810AC0}" destId="{4DF644A7-5C38-9049-A556-27F44DBC7CC2}" srcOrd="0" destOrd="0" presId="urn:microsoft.com/office/officeart/2005/8/layout/process2"/>
    <dgm:cxn modelId="{143CAB7D-F3C7-5E4D-8777-FC0046CB3CCF}" type="presParOf" srcId="{9D598495-E178-8343-AE7C-B2008ABD1612}" destId="{D2BF4B3D-1B45-C641-82B8-1157687C722B}" srcOrd="0" destOrd="0" presId="urn:microsoft.com/office/officeart/2005/8/layout/process2"/>
    <dgm:cxn modelId="{E3768AF4-6DBD-2148-B64C-C0FEC14DB154}" type="presParOf" srcId="{9D598495-E178-8343-AE7C-B2008ABD1612}" destId="{4DF644A7-5C38-9049-A556-27F44DBC7CC2}" srcOrd="1" destOrd="0" presId="urn:microsoft.com/office/officeart/2005/8/layout/process2"/>
    <dgm:cxn modelId="{7066F052-A30B-6049-9AD5-B60CFF9B98D4}" type="presParOf" srcId="{4DF644A7-5C38-9049-A556-27F44DBC7CC2}" destId="{431A18DB-BDF9-9045-B0FB-9987F671E1C0}" srcOrd="0" destOrd="0" presId="urn:microsoft.com/office/officeart/2005/8/layout/process2"/>
    <dgm:cxn modelId="{141E3429-8CAF-2846-B1F2-E074FDCB34D8}" type="presParOf" srcId="{9D598495-E178-8343-AE7C-B2008ABD1612}" destId="{DA467361-6966-9F47-A471-CC3ABC6AAB4E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BA712-E993-AE43-98C8-FE5BB04E4696}">
      <dsp:nvSpPr>
        <dsp:cNvPr id="0" name=""/>
        <dsp:cNvSpPr/>
      </dsp:nvSpPr>
      <dsp:spPr>
        <a:xfrm>
          <a:off x="0" y="0"/>
          <a:ext cx="5843930" cy="4227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Movement, collisions, player input</a:t>
          </a:r>
        </a:p>
      </dsp:txBody>
      <dsp:txXfrm>
        <a:off x="12381" y="12381"/>
        <a:ext cx="5338308" cy="397972"/>
      </dsp:txXfrm>
    </dsp:sp>
    <dsp:sp modelId="{AA6813E7-DF66-0544-9AD2-1C17537D68CB}">
      <dsp:nvSpPr>
        <dsp:cNvPr id="0" name=""/>
        <dsp:cNvSpPr/>
      </dsp:nvSpPr>
      <dsp:spPr>
        <a:xfrm>
          <a:off x="436397" y="481447"/>
          <a:ext cx="5843930" cy="422734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Enemy Spawning and Diversity</a:t>
          </a:r>
        </a:p>
      </dsp:txBody>
      <dsp:txXfrm>
        <a:off x="448778" y="493828"/>
        <a:ext cx="5107993" cy="397972"/>
      </dsp:txXfrm>
    </dsp:sp>
    <dsp:sp modelId="{38CD4B44-5D0E-6443-A554-BCE5C2D8DC36}">
      <dsp:nvSpPr>
        <dsp:cNvPr id="0" name=""/>
        <dsp:cNvSpPr/>
      </dsp:nvSpPr>
      <dsp:spPr>
        <a:xfrm>
          <a:off x="872794" y="962894"/>
          <a:ext cx="5843930" cy="422734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Music and Sound</a:t>
          </a:r>
        </a:p>
      </dsp:txBody>
      <dsp:txXfrm>
        <a:off x="885175" y="975275"/>
        <a:ext cx="5107993" cy="397972"/>
      </dsp:txXfrm>
    </dsp:sp>
    <dsp:sp modelId="{5A95DFF8-E844-5A45-98C1-77925E9DE9E2}">
      <dsp:nvSpPr>
        <dsp:cNvPr id="0" name=""/>
        <dsp:cNvSpPr/>
      </dsp:nvSpPr>
      <dsp:spPr>
        <a:xfrm>
          <a:off x="1309192" y="1444341"/>
          <a:ext cx="5843930" cy="422734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Keeps Track of Scores Puts the Best Above the Rest</a:t>
          </a:r>
        </a:p>
      </dsp:txBody>
      <dsp:txXfrm>
        <a:off x="1321573" y="1456722"/>
        <a:ext cx="5107993" cy="397972"/>
      </dsp:txXfrm>
    </dsp:sp>
    <dsp:sp modelId="{48E068FB-99AF-1F40-9C05-583ADA779B40}">
      <dsp:nvSpPr>
        <dsp:cNvPr id="0" name=""/>
        <dsp:cNvSpPr/>
      </dsp:nvSpPr>
      <dsp:spPr>
        <a:xfrm>
          <a:off x="1745589" y="1925788"/>
          <a:ext cx="5843930" cy="422734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Graphical User Interface</a:t>
          </a:r>
        </a:p>
      </dsp:txBody>
      <dsp:txXfrm>
        <a:off x="1757970" y="1938169"/>
        <a:ext cx="5107993" cy="397972"/>
      </dsp:txXfrm>
    </dsp:sp>
    <dsp:sp modelId="{2019822B-7505-2C46-9616-4F569A2177D6}">
      <dsp:nvSpPr>
        <dsp:cNvPr id="0" name=""/>
        <dsp:cNvSpPr/>
      </dsp:nvSpPr>
      <dsp:spPr>
        <a:xfrm>
          <a:off x="5569153" y="308830"/>
          <a:ext cx="274777" cy="2747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630978" y="308830"/>
        <a:ext cx="151127" cy="206770"/>
      </dsp:txXfrm>
    </dsp:sp>
    <dsp:sp modelId="{01FA623C-A6B9-074F-A9DC-7502F993A29D}">
      <dsp:nvSpPr>
        <dsp:cNvPr id="0" name=""/>
        <dsp:cNvSpPr/>
      </dsp:nvSpPr>
      <dsp:spPr>
        <a:xfrm>
          <a:off x="6005550" y="790277"/>
          <a:ext cx="274777" cy="2747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067375" y="790277"/>
        <a:ext cx="151127" cy="206770"/>
      </dsp:txXfrm>
    </dsp:sp>
    <dsp:sp modelId="{1E9A1F9B-7358-B047-A3CA-77D30F252BD6}">
      <dsp:nvSpPr>
        <dsp:cNvPr id="0" name=""/>
        <dsp:cNvSpPr/>
      </dsp:nvSpPr>
      <dsp:spPr>
        <a:xfrm>
          <a:off x="6441948" y="1264679"/>
          <a:ext cx="274777" cy="2747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503773" y="1264679"/>
        <a:ext cx="151127" cy="206770"/>
      </dsp:txXfrm>
    </dsp:sp>
    <dsp:sp modelId="{1C224EB2-66FF-2E45-8158-678FB26A5C72}">
      <dsp:nvSpPr>
        <dsp:cNvPr id="0" name=""/>
        <dsp:cNvSpPr/>
      </dsp:nvSpPr>
      <dsp:spPr>
        <a:xfrm>
          <a:off x="6878345" y="1750823"/>
          <a:ext cx="274777" cy="2747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940170" y="1750823"/>
        <a:ext cx="151127" cy="2067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D5828-FE1B-474C-BD78-2996F0F89829}">
      <dsp:nvSpPr>
        <dsp:cNvPr id="0" name=""/>
        <dsp:cNvSpPr/>
      </dsp:nvSpPr>
      <dsp:spPr>
        <a:xfrm>
          <a:off x="0" y="1077947"/>
          <a:ext cx="470177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CF5E3-9394-1547-B1E0-2BCC69C27765}">
      <dsp:nvSpPr>
        <dsp:cNvPr id="0" name=""/>
        <dsp:cNvSpPr/>
      </dsp:nvSpPr>
      <dsp:spPr>
        <a:xfrm>
          <a:off x="235088" y="782747"/>
          <a:ext cx="3291245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01" tIns="0" rIns="12440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Array Lists</a:t>
          </a:r>
        </a:p>
      </dsp:txBody>
      <dsp:txXfrm>
        <a:off x="263909" y="811568"/>
        <a:ext cx="3233603" cy="532758"/>
      </dsp:txXfrm>
    </dsp:sp>
    <dsp:sp modelId="{8F8644C5-4AF8-C548-8427-5660442D8980}">
      <dsp:nvSpPr>
        <dsp:cNvPr id="0" name=""/>
        <dsp:cNvSpPr/>
      </dsp:nvSpPr>
      <dsp:spPr>
        <a:xfrm>
          <a:off x="0" y="1985147"/>
          <a:ext cx="470177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55380C-60DE-3649-88CD-36B3F7065C97}">
      <dsp:nvSpPr>
        <dsp:cNvPr id="0" name=""/>
        <dsp:cNvSpPr/>
      </dsp:nvSpPr>
      <dsp:spPr>
        <a:xfrm>
          <a:off x="235088" y="1689947"/>
          <a:ext cx="3291245" cy="59040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01" tIns="0" rIns="12440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Leveraging Existing Libraries</a:t>
          </a:r>
        </a:p>
      </dsp:txBody>
      <dsp:txXfrm>
        <a:off x="263909" y="1718768"/>
        <a:ext cx="3233603" cy="532758"/>
      </dsp:txXfrm>
    </dsp:sp>
    <dsp:sp modelId="{BE40CF24-3AF6-9C4E-8571-AC1B65F3BCC4}">
      <dsp:nvSpPr>
        <dsp:cNvPr id="0" name=""/>
        <dsp:cNvSpPr/>
      </dsp:nvSpPr>
      <dsp:spPr>
        <a:xfrm>
          <a:off x="0" y="2892347"/>
          <a:ext cx="4701779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6CE820-7450-8B41-B2EA-ED4CADA55361}">
      <dsp:nvSpPr>
        <dsp:cNvPr id="0" name=""/>
        <dsp:cNvSpPr/>
      </dsp:nvSpPr>
      <dsp:spPr>
        <a:xfrm>
          <a:off x="235088" y="2597147"/>
          <a:ext cx="3291245" cy="5904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01" tIns="0" rIns="12440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Inheritance</a:t>
          </a:r>
        </a:p>
      </dsp:txBody>
      <dsp:txXfrm>
        <a:off x="263909" y="2625968"/>
        <a:ext cx="3233603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82175-36EF-DF4E-BBE9-EAAD45585996}">
      <dsp:nvSpPr>
        <dsp:cNvPr id="0" name=""/>
        <dsp:cNvSpPr/>
      </dsp:nvSpPr>
      <dsp:spPr>
        <a:xfrm>
          <a:off x="0" y="0"/>
          <a:ext cx="3653790" cy="91940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Grunt, Striker, Slimer, and Charger</a:t>
          </a:r>
        </a:p>
      </dsp:txBody>
      <dsp:txXfrm>
        <a:off x="26928" y="26928"/>
        <a:ext cx="2583996" cy="865544"/>
      </dsp:txXfrm>
    </dsp:sp>
    <dsp:sp modelId="{2E129C6E-EC7B-6A48-8295-CDD4A22A60BC}">
      <dsp:nvSpPr>
        <dsp:cNvPr id="0" name=""/>
        <dsp:cNvSpPr/>
      </dsp:nvSpPr>
      <dsp:spPr>
        <a:xfrm>
          <a:off x="306004" y="1086564"/>
          <a:ext cx="3653790" cy="91940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Bullets</a:t>
          </a:r>
        </a:p>
      </dsp:txBody>
      <dsp:txXfrm>
        <a:off x="332932" y="1113492"/>
        <a:ext cx="2696319" cy="865544"/>
      </dsp:txXfrm>
    </dsp:sp>
    <dsp:sp modelId="{73C02547-E61B-AA4C-B5C7-2B5A0197AD34}">
      <dsp:nvSpPr>
        <dsp:cNvPr id="0" name=""/>
        <dsp:cNvSpPr/>
      </dsp:nvSpPr>
      <dsp:spPr>
        <a:xfrm>
          <a:off x="607442" y="2173128"/>
          <a:ext cx="3653790" cy="91940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Game progression</a:t>
          </a:r>
        </a:p>
      </dsp:txBody>
      <dsp:txXfrm>
        <a:off x="634370" y="2200056"/>
        <a:ext cx="2700886" cy="865544"/>
      </dsp:txXfrm>
    </dsp:sp>
    <dsp:sp modelId="{0AB34A9B-B143-1648-B517-593A49248898}">
      <dsp:nvSpPr>
        <dsp:cNvPr id="0" name=""/>
        <dsp:cNvSpPr/>
      </dsp:nvSpPr>
      <dsp:spPr>
        <a:xfrm>
          <a:off x="913447" y="3259693"/>
          <a:ext cx="3653790" cy="91940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Timers and Randomizers</a:t>
          </a:r>
        </a:p>
      </dsp:txBody>
      <dsp:txXfrm>
        <a:off x="940375" y="3286621"/>
        <a:ext cx="2696319" cy="865544"/>
      </dsp:txXfrm>
    </dsp:sp>
    <dsp:sp modelId="{90B1AE4A-2E78-FE4B-8B53-A7A6870AF959}">
      <dsp:nvSpPr>
        <dsp:cNvPr id="0" name=""/>
        <dsp:cNvSpPr/>
      </dsp:nvSpPr>
      <dsp:spPr>
        <a:xfrm>
          <a:off x="3056179" y="704177"/>
          <a:ext cx="597610" cy="597610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3190641" y="704177"/>
        <a:ext cx="328686" cy="449702"/>
      </dsp:txXfrm>
    </dsp:sp>
    <dsp:sp modelId="{23FE79DF-17AB-5944-B2B2-0F13F2282493}">
      <dsp:nvSpPr>
        <dsp:cNvPr id="0" name=""/>
        <dsp:cNvSpPr/>
      </dsp:nvSpPr>
      <dsp:spPr>
        <a:xfrm>
          <a:off x="3362184" y="1790741"/>
          <a:ext cx="597610" cy="597610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3496646" y="1790741"/>
        <a:ext cx="328686" cy="449702"/>
      </dsp:txXfrm>
    </dsp:sp>
    <dsp:sp modelId="{0723F94B-18B2-584C-898E-7A73B977541C}">
      <dsp:nvSpPr>
        <dsp:cNvPr id="0" name=""/>
        <dsp:cNvSpPr/>
      </dsp:nvSpPr>
      <dsp:spPr>
        <a:xfrm>
          <a:off x="3663622" y="2877306"/>
          <a:ext cx="597610" cy="597610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3798084" y="2877306"/>
        <a:ext cx="328686" cy="4497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D9243-189A-46DA-8407-37D34C83BBB9}">
      <dsp:nvSpPr>
        <dsp:cNvPr id="0" name=""/>
        <dsp:cNvSpPr/>
      </dsp:nvSpPr>
      <dsp:spPr>
        <a:xfrm>
          <a:off x="0" y="538"/>
          <a:ext cx="4885203" cy="12608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C85A1-B9FD-43EE-AAB6-53B70E281152}">
      <dsp:nvSpPr>
        <dsp:cNvPr id="0" name=""/>
        <dsp:cNvSpPr/>
      </dsp:nvSpPr>
      <dsp:spPr>
        <a:xfrm>
          <a:off x="381408" y="284231"/>
          <a:ext cx="693470" cy="6934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F197B-6F35-438C-B196-760AF9E6DDD6}">
      <dsp:nvSpPr>
        <dsp:cNvPr id="0" name=""/>
        <dsp:cNvSpPr/>
      </dsp:nvSpPr>
      <dsp:spPr>
        <a:xfrm>
          <a:off x="1456287" y="538"/>
          <a:ext cx="3428915" cy="1260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440" tIns="133440" rIns="133440" bIns="13344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Working with Mini2Dx</a:t>
          </a:r>
        </a:p>
      </dsp:txBody>
      <dsp:txXfrm>
        <a:off x="1456287" y="538"/>
        <a:ext cx="3428915" cy="1260854"/>
      </dsp:txXfrm>
    </dsp:sp>
    <dsp:sp modelId="{EF78A16A-CE4A-4C51-9E63-B86AC84BA239}">
      <dsp:nvSpPr>
        <dsp:cNvPr id="0" name=""/>
        <dsp:cNvSpPr/>
      </dsp:nvSpPr>
      <dsp:spPr>
        <a:xfrm>
          <a:off x="0" y="1576607"/>
          <a:ext cx="4885203" cy="12608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26A42-574B-4AB2-9D94-0FCE584BA54D}">
      <dsp:nvSpPr>
        <dsp:cNvPr id="0" name=""/>
        <dsp:cNvSpPr/>
      </dsp:nvSpPr>
      <dsp:spPr>
        <a:xfrm>
          <a:off x="381408" y="1860299"/>
          <a:ext cx="693470" cy="6934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73EFC-A2E8-44FB-AA7B-2952117FA50B}">
      <dsp:nvSpPr>
        <dsp:cNvPr id="0" name=""/>
        <dsp:cNvSpPr/>
      </dsp:nvSpPr>
      <dsp:spPr>
        <a:xfrm>
          <a:off x="1456287" y="1576607"/>
          <a:ext cx="3428915" cy="1260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440" tIns="133440" rIns="133440" bIns="13344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Game is “fun”</a:t>
          </a:r>
        </a:p>
      </dsp:txBody>
      <dsp:txXfrm>
        <a:off x="1456287" y="1576607"/>
        <a:ext cx="3428915" cy="1260854"/>
      </dsp:txXfrm>
    </dsp:sp>
    <dsp:sp modelId="{9AF2AC36-C23C-407D-911D-8B63BAE351D6}">
      <dsp:nvSpPr>
        <dsp:cNvPr id="0" name=""/>
        <dsp:cNvSpPr/>
      </dsp:nvSpPr>
      <dsp:spPr>
        <a:xfrm>
          <a:off x="0" y="3152675"/>
          <a:ext cx="4885203" cy="12608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07CC6-0AAE-4972-A4FA-CD59799CCBA2}">
      <dsp:nvSpPr>
        <dsp:cNvPr id="0" name=""/>
        <dsp:cNvSpPr/>
      </dsp:nvSpPr>
      <dsp:spPr>
        <a:xfrm>
          <a:off x="381408" y="3436367"/>
          <a:ext cx="693470" cy="6934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0A6A68-02D4-45DA-AD08-2485A8DA66C3}">
      <dsp:nvSpPr>
        <dsp:cNvPr id="0" name=""/>
        <dsp:cNvSpPr/>
      </dsp:nvSpPr>
      <dsp:spPr>
        <a:xfrm>
          <a:off x="1456287" y="3152675"/>
          <a:ext cx="3428915" cy="1260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440" tIns="133440" rIns="133440" bIns="13344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Overall an enjoyable experience</a:t>
          </a:r>
        </a:p>
      </dsp:txBody>
      <dsp:txXfrm>
        <a:off x="1456287" y="3152675"/>
        <a:ext cx="3428915" cy="12608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7A1EC-F06D-4A10-B470-5559B4C65986}">
      <dsp:nvSpPr>
        <dsp:cNvPr id="0" name=""/>
        <dsp:cNvSpPr/>
      </dsp:nvSpPr>
      <dsp:spPr>
        <a:xfrm>
          <a:off x="956902" y="1375"/>
          <a:ext cx="1015435" cy="101543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7EFCF-5FBA-468A-9DB3-1442A8F6BF04}">
      <dsp:nvSpPr>
        <dsp:cNvPr id="0" name=""/>
        <dsp:cNvSpPr/>
      </dsp:nvSpPr>
      <dsp:spPr>
        <a:xfrm>
          <a:off x="1173307" y="217779"/>
          <a:ext cx="582626" cy="582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0123E2-4194-4D53-9597-AA6E1516013B}">
      <dsp:nvSpPr>
        <dsp:cNvPr id="0" name=""/>
        <dsp:cNvSpPr/>
      </dsp:nvSpPr>
      <dsp:spPr>
        <a:xfrm>
          <a:off x="632296" y="1333094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Working with Github was challenging and inconvenient</a:t>
          </a:r>
        </a:p>
      </dsp:txBody>
      <dsp:txXfrm>
        <a:off x="632296" y="1333094"/>
        <a:ext cx="1664648" cy="665859"/>
      </dsp:txXfrm>
    </dsp:sp>
    <dsp:sp modelId="{CD6C2A46-892F-4C0D-BF51-CE285E1306D0}">
      <dsp:nvSpPr>
        <dsp:cNvPr id="0" name=""/>
        <dsp:cNvSpPr/>
      </dsp:nvSpPr>
      <dsp:spPr>
        <a:xfrm>
          <a:off x="2912864" y="1375"/>
          <a:ext cx="1015435" cy="101543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19A8A4-F319-4AFF-A01D-158A3EC71676}">
      <dsp:nvSpPr>
        <dsp:cNvPr id="0" name=""/>
        <dsp:cNvSpPr/>
      </dsp:nvSpPr>
      <dsp:spPr>
        <a:xfrm>
          <a:off x="3129268" y="217779"/>
          <a:ext cx="582626" cy="582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9F89C-3F28-4C61-804D-A1C91B6124A5}">
      <dsp:nvSpPr>
        <dsp:cNvPr id="0" name=""/>
        <dsp:cNvSpPr/>
      </dsp:nvSpPr>
      <dsp:spPr>
        <a:xfrm>
          <a:off x="2588258" y="1333094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Challenges with meeting consistently</a:t>
          </a:r>
        </a:p>
      </dsp:txBody>
      <dsp:txXfrm>
        <a:off x="2588258" y="1333094"/>
        <a:ext cx="1664648" cy="665859"/>
      </dsp:txXfrm>
    </dsp:sp>
    <dsp:sp modelId="{A33E5C15-B6BB-4D5F-A101-73BC2A9F958F}">
      <dsp:nvSpPr>
        <dsp:cNvPr id="0" name=""/>
        <dsp:cNvSpPr/>
      </dsp:nvSpPr>
      <dsp:spPr>
        <a:xfrm>
          <a:off x="1934883" y="2415115"/>
          <a:ext cx="1015435" cy="101543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867E6F-7C63-45E8-88F2-DF6390D1CFF6}">
      <dsp:nvSpPr>
        <dsp:cNvPr id="0" name=""/>
        <dsp:cNvSpPr/>
      </dsp:nvSpPr>
      <dsp:spPr>
        <a:xfrm>
          <a:off x="2151288" y="2631519"/>
          <a:ext cx="582626" cy="582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6ED824-3C0A-4015-871C-81586C5C29C0}">
      <dsp:nvSpPr>
        <dsp:cNvPr id="0" name=""/>
        <dsp:cNvSpPr/>
      </dsp:nvSpPr>
      <dsp:spPr>
        <a:xfrm>
          <a:off x="1610277" y="3746834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Ddownloading files</a:t>
          </a:r>
        </a:p>
      </dsp:txBody>
      <dsp:txXfrm>
        <a:off x="1610277" y="3746834"/>
        <a:ext cx="1664648" cy="6658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17F67A-9D9E-4DE2-AF55-B345672EB18E}">
      <dsp:nvSpPr>
        <dsp:cNvPr id="0" name=""/>
        <dsp:cNvSpPr/>
      </dsp:nvSpPr>
      <dsp:spPr>
        <a:xfrm>
          <a:off x="956902" y="1375"/>
          <a:ext cx="1015435" cy="101543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77A27-C36E-4FB0-9C8C-559542AAFAE2}">
      <dsp:nvSpPr>
        <dsp:cNvPr id="0" name=""/>
        <dsp:cNvSpPr/>
      </dsp:nvSpPr>
      <dsp:spPr>
        <a:xfrm>
          <a:off x="1173307" y="217779"/>
          <a:ext cx="582626" cy="582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588F5-89FE-4A7A-BE09-D62C8F523B4F}">
      <dsp:nvSpPr>
        <dsp:cNvPr id="0" name=""/>
        <dsp:cNvSpPr/>
      </dsp:nvSpPr>
      <dsp:spPr>
        <a:xfrm>
          <a:off x="632296" y="1333094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User Interface</a:t>
          </a:r>
        </a:p>
      </dsp:txBody>
      <dsp:txXfrm>
        <a:off x="632296" y="1333094"/>
        <a:ext cx="1664648" cy="665859"/>
      </dsp:txXfrm>
    </dsp:sp>
    <dsp:sp modelId="{D0D23F2D-63D9-4958-95EA-396C505DEA34}">
      <dsp:nvSpPr>
        <dsp:cNvPr id="0" name=""/>
        <dsp:cNvSpPr/>
      </dsp:nvSpPr>
      <dsp:spPr>
        <a:xfrm>
          <a:off x="2912864" y="1375"/>
          <a:ext cx="1015435" cy="101543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91BC5-0D9B-42A3-B69B-C161A0CBDA6F}">
      <dsp:nvSpPr>
        <dsp:cNvPr id="0" name=""/>
        <dsp:cNvSpPr/>
      </dsp:nvSpPr>
      <dsp:spPr>
        <a:xfrm>
          <a:off x="3129268" y="217779"/>
          <a:ext cx="582626" cy="582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AC406-4A12-4B93-B903-EDE5B412F563}">
      <dsp:nvSpPr>
        <dsp:cNvPr id="0" name=""/>
        <dsp:cNvSpPr/>
      </dsp:nvSpPr>
      <dsp:spPr>
        <a:xfrm>
          <a:off x="2588258" y="1333094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Enemy Variety</a:t>
          </a:r>
        </a:p>
      </dsp:txBody>
      <dsp:txXfrm>
        <a:off x="2588258" y="1333094"/>
        <a:ext cx="1664648" cy="665859"/>
      </dsp:txXfrm>
    </dsp:sp>
    <dsp:sp modelId="{B152EB60-833B-4869-9033-AAA4FAC3F303}">
      <dsp:nvSpPr>
        <dsp:cNvPr id="0" name=""/>
        <dsp:cNvSpPr/>
      </dsp:nvSpPr>
      <dsp:spPr>
        <a:xfrm>
          <a:off x="1934883" y="2415115"/>
          <a:ext cx="1015435" cy="101543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D807AA-5FF4-42B6-926B-1EB95B5F98A2}">
      <dsp:nvSpPr>
        <dsp:cNvPr id="0" name=""/>
        <dsp:cNvSpPr/>
      </dsp:nvSpPr>
      <dsp:spPr>
        <a:xfrm>
          <a:off x="2151288" y="2631519"/>
          <a:ext cx="582626" cy="582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634DA4-7301-4A2F-BBD1-81C9E4796C32}">
      <dsp:nvSpPr>
        <dsp:cNvPr id="0" name=""/>
        <dsp:cNvSpPr/>
      </dsp:nvSpPr>
      <dsp:spPr>
        <a:xfrm>
          <a:off x="1610277" y="3746834"/>
          <a:ext cx="1664648" cy="66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“Randomness” </a:t>
          </a:r>
        </a:p>
      </dsp:txBody>
      <dsp:txXfrm>
        <a:off x="1610277" y="3746834"/>
        <a:ext cx="1664648" cy="6658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BF4B3D-1B45-C641-82B8-1157687C722B}">
      <dsp:nvSpPr>
        <dsp:cNvPr id="0" name=""/>
        <dsp:cNvSpPr/>
      </dsp:nvSpPr>
      <dsp:spPr>
        <a:xfrm>
          <a:off x="1285454" y="442"/>
          <a:ext cx="2607117" cy="14483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May see TurboStar on a shelf near you</a:t>
          </a:r>
        </a:p>
      </dsp:txBody>
      <dsp:txXfrm>
        <a:off x="1327876" y="42864"/>
        <a:ext cx="2522273" cy="1363554"/>
      </dsp:txXfrm>
    </dsp:sp>
    <dsp:sp modelId="{4DF644A7-5C38-9049-A556-27F44DBC7CC2}">
      <dsp:nvSpPr>
        <dsp:cNvPr id="0" name=""/>
        <dsp:cNvSpPr/>
      </dsp:nvSpPr>
      <dsp:spPr>
        <a:xfrm rot="5400000">
          <a:off x="2317438" y="1485050"/>
          <a:ext cx="543149" cy="6517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-5400000">
        <a:off x="2393480" y="1539365"/>
        <a:ext cx="391067" cy="380204"/>
      </dsp:txXfrm>
    </dsp:sp>
    <dsp:sp modelId="{DA467361-6966-9F47-A471-CC3ABC6AAB4E}">
      <dsp:nvSpPr>
        <dsp:cNvPr id="0" name=""/>
        <dsp:cNvSpPr/>
      </dsp:nvSpPr>
      <dsp:spPr>
        <a:xfrm>
          <a:off x="1285454" y="2173040"/>
          <a:ext cx="2607117" cy="1448398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Find soundtrack on SoundCloud</a:t>
          </a:r>
        </a:p>
      </dsp:txBody>
      <dsp:txXfrm>
        <a:off x="1327876" y="2215462"/>
        <a:ext cx="2522273" cy="1363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142643b93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142643b93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142643b9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142643b9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142643b93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142643b93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142643b9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142643b9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90c4dc3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90c4dc3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142643b9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142643b9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142643b93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142643b93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142643b9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142643b93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142643b93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142643b93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04AA-EE0A-D646-9FDF-67DFD24C5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4D4C3-5611-2A4A-BB9C-D95B07506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AFBA2-3899-414C-B532-1D567AF89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4E8B-1825-A946-A7CD-55BF001A54EB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CA4B9-5E16-8C4E-B2F5-CED2E014D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8BA0F-85CD-D344-AB7F-9E083AFC4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364246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7E69-ABFD-5946-B363-A400D323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5AEEAB-A234-FC40-B5ED-7CBBDC3D95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B9A9E-2399-FA4E-96F0-0A770BCAD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4E8B-1825-A946-A7CD-55BF001A54EB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E7E76-799B-F641-9249-0311C4684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8F10D-01E3-9C47-B6BE-C4FB5A10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57142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81F971-1DD3-8644-A2E6-EF00B2F061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0CAEA-7C17-1A4C-88E9-41C61CDDD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CA8CD-EBF3-5F4C-B54C-55C3C9D9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4E8B-1825-A946-A7CD-55BF001A54EB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8B684-C5D8-D349-8963-D3AA65CCF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02633-8A91-D04A-9E17-3E7C4D18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67571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816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E5FE-78AF-A24C-85ED-50523AFA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CF5FA-22CC-F949-B6B1-306071E94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196B0-F752-F04D-877C-C421F11D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4E8B-1825-A946-A7CD-55BF001A54EB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3C9FD-BCBA-FE43-BF43-E6F81534C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A1A89-4E12-7041-A7EB-ABD86BB3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202848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6D136-013D-CB4A-B116-71827874D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FA0F5-F00B-F341-AE6E-B1CEF0055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4AE96-0595-6342-8269-E7A8984DC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4E8B-1825-A946-A7CD-55BF001A54EB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310F4-5E36-7C49-A001-B863BEE29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45C32-6113-984E-A8AA-DC463DB9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03977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0CBCA-1EED-094F-92F0-1DB34109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8DF5-6D38-6643-BD1C-2AD516271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7712A-FC4B-F840-8E4A-323DDF119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F1B2EA-9C9E-8942-9DA5-D7B3D50F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4E8B-1825-A946-A7CD-55BF001A54EB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277DB-A8F2-AC4F-86D5-31984A7BB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973E0-B3CB-964D-8DC8-09ADD826F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34451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D78-E249-CE42-8B6E-531E2556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4B6CF-4CC0-EB41-B9BC-982632A50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A4E69-4E6F-AB41-B19F-2249C602B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824B7-A697-6547-A58C-22EA664EC3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B14CE4-4473-884F-9656-706B6DBFAE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37B7B7-E9F0-D440-BE28-0121A3F6E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4E8B-1825-A946-A7CD-55BF001A54EB}" type="datetimeFigureOut">
              <a:rPr lang="en-US" smtClean="0"/>
              <a:t>5/1/19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189E-51EB-7640-A9AF-916E4232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C8B341-B20B-634E-A138-43A2FCBF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14311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75C79-343B-4844-9D55-887A57F6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2E6D6C-25DB-5344-904A-65D74CA6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4E8B-1825-A946-A7CD-55BF001A54EB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54707-8E06-974F-BB3C-34B47B22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11345-70DD-FC41-A706-4CE0FEBCB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87314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EF0E0D-6217-5642-97D3-EE9ECA3A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4E8B-1825-A946-A7CD-55BF001A54EB}" type="datetimeFigureOut">
              <a:rPr lang="en-US" smtClean="0"/>
              <a:t>5/1/19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5E52F0-96B1-754F-9EAE-77A5CBDDD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0CF97-A061-F042-B96C-F9DAF9F92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727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D3FB-C521-4748-926C-1A71012C0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ED172-2C51-9F4F-AD10-51E5DAD22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01231-88CD-F044-BAEA-1AD616A7A8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2B59E-6A10-494A-A310-065ADB157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4E8B-1825-A946-A7CD-55BF001A54EB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3A8C2A-DD6E-A046-AEF8-AF91C6CAA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81662-C9B8-0A4E-BF32-F7FD62967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364712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5448-7025-C547-A70A-AD6439BA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BEFA0-E93A-2B45-9FC8-ED617C5E7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B7D45-ADA1-6549-9588-3FDED7277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37EE8-DC49-5143-92B9-FCFC0F79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D4E8B-1825-A946-A7CD-55BF001A54EB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26C10-1655-A84C-B367-05C69715F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24059-7AD7-644F-860F-72DEA7ED2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700178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1B52FF-DB46-FA48-A121-55489B45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406FF-CDEB-6847-BDC0-BCBCBA7F5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ACE48-259D-344E-A4C9-497C8AFCFF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D4E8B-1825-A946-A7CD-55BF001A54EB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E6906-C1B3-0D41-98F0-569DED5A8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BA73F-98DF-B14E-B025-9F39A9513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234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2.wav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6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7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2284026" y="1532747"/>
            <a:ext cx="4578895" cy="1523291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Turbo Star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2284026" y="3056038"/>
            <a:ext cx="4578895" cy="511559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>
                <a:solidFill>
                  <a:srgbClr val="FFFFFF"/>
                </a:solidFill>
              </a:rPr>
              <a:t>Synergistic Solutions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2" name="Rectangle 71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628649" y="3394010"/>
            <a:ext cx="5100991" cy="130302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95" name="Google Shape;195;p24"/>
          <p:cNvSpPr txBox="1">
            <a:spLocks noGrp="1"/>
          </p:cNvSpPr>
          <p:nvPr>
            <p:ph type="body" idx="1"/>
          </p:nvPr>
        </p:nvSpPr>
        <p:spPr>
          <a:xfrm>
            <a:off x="5970943" y="3394010"/>
            <a:ext cx="2444006" cy="130302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1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Maybe the real video game was the friends we made along the way</a:t>
            </a:r>
          </a:p>
        </p:txBody>
      </p:sp>
      <p:sp>
        <p:nvSpPr>
          <p:cNvPr id="203" name="Oval 73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46536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0" y="1849953"/>
            <a:ext cx="721797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" name="Oval 77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1" y="1745991"/>
            <a:ext cx="220272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Freeform: Shape 79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9084" y="0"/>
            <a:ext cx="4274916" cy="3044433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0294" y="339401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2084-AB77-8F43-BB41-3AA13D61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09C27-2507-E54C-8E28-481481E579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udio (2)">
            <a:hlinkClick r:id="" action="ppaction://media"/>
            <a:extLst>
              <a:ext uri="{FF2B5EF4-FFF2-40B4-BE49-F238E27FC236}">
                <a16:creationId xmlns:a16="http://schemas.microsoft.com/office/drawing/2014/main" id="{7407C58E-BEE5-5E44-884E-FD61ACC48D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0" y="3175"/>
            <a:ext cx="812800" cy="812800"/>
          </a:xfrm>
          <a:prstGeom prst="rect">
            <a:avLst/>
          </a:prstGeom>
        </p:spPr>
      </p:pic>
      <p:pic>
        <p:nvPicPr>
          <p:cNvPr id="5" name="audio (1)">
            <a:hlinkClick r:id="" action="ppaction://media"/>
            <a:extLst>
              <a:ext uri="{FF2B5EF4-FFF2-40B4-BE49-F238E27FC236}">
                <a16:creationId xmlns:a16="http://schemas.microsoft.com/office/drawing/2014/main" id="{1D911907-BF5A-3243-B987-8292E81FC84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261" y="11779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5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2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065452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84419" y="620010"/>
            <a:ext cx="7375161" cy="99417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Performed</a:t>
            </a:r>
          </a:p>
        </p:txBody>
      </p:sp>
      <p:graphicFrame>
        <p:nvGraphicFramePr>
          <p:cNvPr id="137" name="Google Shape;135;p14">
            <a:extLst>
              <a:ext uri="{FF2B5EF4-FFF2-40B4-BE49-F238E27FC236}">
                <a16:creationId xmlns:a16="http://schemas.microsoft.com/office/drawing/2014/main" id="{4F98E384-B937-481A-8592-A1A3C5EF2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6928378"/>
              </p:ext>
            </p:extLst>
          </p:nvPr>
        </p:nvGraphicFramePr>
        <p:xfrm>
          <a:off x="777240" y="2174967"/>
          <a:ext cx="7589520" cy="2348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81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480059" y="1540230"/>
            <a:ext cx="2751871" cy="207007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4567930" y="601399"/>
            <a:ext cx="3979563" cy="39229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Like </a:t>
            </a:r>
            <a:r>
              <a:rPr lang="en-US" sz="1800" dirty="0" err="1">
                <a:solidFill>
                  <a:srgbClr val="000000"/>
                </a:solidFill>
              </a:rPr>
              <a:t>Galaga</a:t>
            </a:r>
            <a:r>
              <a:rPr lang="en-US" sz="1800" dirty="0">
                <a:solidFill>
                  <a:srgbClr val="000000"/>
                </a:solidFill>
              </a:rPr>
              <a:t>, but better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Rad, zany aesthetic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Hectic, fast paced gameplay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707457" y="534201"/>
            <a:ext cx="2528249" cy="412669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Movement, Collisions, User Input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2228850"/>
            <a:ext cx="0" cy="6858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Google Shape;147;p16">
            <a:extLst>
              <a:ext uri="{FF2B5EF4-FFF2-40B4-BE49-F238E27FC236}">
                <a16:creationId xmlns:a16="http://schemas.microsoft.com/office/drawing/2014/main" id="{CAF4E07B-75F4-4222-AF68-8163238532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485722"/>
              </p:ext>
            </p:extLst>
          </p:nvPr>
        </p:nvGraphicFramePr>
        <p:xfrm>
          <a:off x="3960018" y="482203"/>
          <a:ext cx="4701779" cy="4179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19" cy="51435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628650" y="608370"/>
            <a:ext cx="2501695" cy="40525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Enemy Design and Spawning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19" y="0"/>
            <a:ext cx="106556" cy="51435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5" name="Google Shape;153;p17">
            <a:extLst>
              <a:ext uri="{FF2B5EF4-FFF2-40B4-BE49-F238E27FC236}">
                <a16:creationId xmlns:a16="http://schemas.microsoft.com/office/drawing/2014/main" id="{3B1710BA-A68B-4050-9F36-81CBD4F3E9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438613"/>
              </p:ext>
            </p:extLst>
          </p:nvPr>
        </p:nvGraphicFramePr>
        <p:xfrm>
          <a:off x="4094559" y="482203"/>
          <a:ext cx="4567238" cy="4179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353193"/>
            <a:ext cx="3285756" cy="4419078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647271" y="759003"/>
            <a:ext cx="2562119" cy="359655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>
                <a:solidFill>
                  <a:srgbClr val="FFFFFF"/>
                </a:solidFill>
              </a:rPr>
              <a:t>What Went Well...</a:t>
            </a:r>
          </a:p>
        </p:txBody>
      </p:sp>
      <p:graphicFrame>
        <p:nvGraphicFramePr>
          <p:cNvPr id="173" name="Google Shape;171;p20">
            <a:extLst>
              <a:ext uri="{FF2B5EF4-FFF2-40B4-BE49-F238E27FC236}">
                <a16:creationId xmlns:a16="http://schemas.microsoft.com/office/drawing/2014/main" id="{D1C0278F-2D8F-4ABC-B098-DE988506ED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8463661"/>
              </p:ext>
            </p:extLst>
          </p:nvPr>
        </p:nvGraphicFramePr>
        <p:xfrm>
          <a:off x="3895725" y="353193"/>
          <a:ext cx="4885203" cy="441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353193"/>
            <a:ext cx="3285756" cy="4419078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647271" y="759003"/>
            <a:ext cx="2562119" cy="359655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700">
                <a:solidFill>
                  <a:srgbClr val="FFFFFF"/>
                </a:solidFill>
              </a:rPr>
              <a:t>Challenges...</a:t>
            </a:r>
          </a:p>
        </p:txBody>
      </p:sp>
      <p:graphicFrame>
        <p:nvGraphicFramePr>
          <p:cNvPr id="179" name="Google Shape;177;p21">
            <a:extLst>
              <a:ext uri="{FF2B5EF4-FFF2-40B4-BE49-F238E27FC236}">
                <a16:creationId xmlns:a16="http://schemas.microsoft.com/office/drawing/2014/main" id="{14DD3CD6-F1CE-46A2-94E2-D04252A6A5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569209"/>
              </p:ext>
            </p:extLst>
          </p:nvPr>
        </p:nvGraphicFramePr>
        <p:xfrm>
          <a:off x="3895725" y="353193"/>
          <a:ext cx="4885203" cy="441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353193"/>
            <a:ext cx="3285756" cy="4419078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647271" y="759003"/>
            <a:ext cx="2562119" cy="359655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800">
                <a:solidFill>
                  <a:srgbClr val="FFFFFF"/>
                </a:solidFill>
              </a:rPr>
              <a:t>Improvements...</a:t>
            </a:r>
          </a:p>
        </p:txBody>
      </p:sp>
      <p:graphicFrame>
        <p:nvGraphicFramePr>
          <p:cNvPr id="185" name="Google Shape;183;p22">
            <a:extLst>
              <a:ext uri="{FF2B5EF4-FFF2-40B4-BE49-F238E27FC236}">
                <a16:creationId xmlns:a16="http://schemas.microsoft.com/office/drawing/2014/main" id="{A5F7BEA6-49FE-42CB-BFC0-1C761EC89A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9095147"/>
              </p:ext>
            </p:extLst>
          </p:nvPr>
        </p:nvGraphicFramePr>
        <p:xfrm>
          <a:off x="3895725" y="353193"/>
          <a:ext cx="4885203" cy="4414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6391" y="286052"/>
            <a:ext cx="1650235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725214" y="903081"/>
            <a:ext cx="2002054" cy="133588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400">
                <a:solidFill>
                  <a:srgbClr val="FFFFFF"/>
                </a:solidFill>
              </a:rPr>
              <a:t>Future Work...</a:t>
            </a:r>
          </a:p>
        </p:txBody>
      </p:sp>
      <p:graphicFrame>
        <p:nvGraphicFramePr>
          <p:cNvPr id="205" name="Google Shape;189;p23">
            <a:extLst>
              <a:ext uri="{FF2B5EF4-FFF2-40B4-BE49-F238E27FC236}">
                <a16:creationId xmlns:a16="http://schemas.microsoft.com/office/drawing/2014/main" id="{AE2BEBBE-C913-4780-8380-D0BB51ACA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699081"/>
              </p:ext>
            </p:extLst>
          </p:nvPr>
        </p:nvGraphicFramePr>
        <p:xfrm>
          <a:off x="3496866" y="714375"/>
          <a:ext cx="5178027" cy="3621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147</Words>
  <Application>Microsoft Macintosh PowerPoint</Application>
  <PresentationFormat>On-screen Show (16:9)</PresentationFormat>
  <Paragraphs>39</Paragraphs>
  <Slides>11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Calibri Light</vt:lpstr>
      <vt:lpstr>Office Theme</vt:lpstr>
      <vt:lpstr>Turbo Star</vt:lpstr>
      <vt:lpstr>Work Performed</vt:lpstr>
      <vt:lpstr>Summary</vt:lpstr>
      <vt:lpstr>Movement, Collisions, User Input</vt:lpstr>
      <vt:lpstr>Enemy Design and Spawning</vt:lpstr>
      <vt:lpstr>What Went Well...</vt:lpstr>
      <vt:lpstr>Challenges...</vt:lpstr>
      <vt:lpstr>Improvements...</vt:lpstr>
      <vt:lpstr>Future Work...</vt:lpstr>
      <vt:lpstr>Conclusion</vt:lpstr>
      <vt:lpstr>AUDIO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Turbo Star</dc:title>
  <dc:creator>Olivier Nigaba</dc:creator>
  <cp:lastModifiedBy>Olivier Nigaba</cp:lastModifiedBy>
  <cp:revision>3</cp:revision>
  <dcterms:created xsi:type="dcterms:W3CDTF">2019-05-01T15:44:41Z</dcterms:created>
  <dcterms:modified xsi:type="dcterms:W3CDTF">2019-05-01T15:54:04Z</dcterms:modified>
</cp:coreProperties>
</file>